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7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6" r:id="rId12"/>
    <p:sldId id="267" r:id="rId13"/>
    <p:sldId id="268" r:id="rId14"/>
    <p:sldId id="270" r:id="rId15"/>
    <p:sldId id="272" r:id="rId16"/>
    <p:sldId id="273" r:id="rId17"/>
    <p:sldId id="275" r:id="rId18"/>
    <p:sldId id="274" r:id="rId19"/>
    <p:sldId id="27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rshit Gol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21B552BD-DEF1-46A8-A33A-B3AB047B6F2E}">
  <a:tblStyle styleId="{21B552BD-DEF1-46A8-A33A-B3AB047B6F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50"/>
  </p:normalViewPr>
  <p:slideViewPr>
    <p:cSldViewPr snapToGrid="0">
      <p:cViewPr varScale="1">
        <p:scale>
          <a:sx n="160" d="100"/>
          <a:sy n="160" d="100"/>
        </p:scale>
        <p:origin x="4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b73e1aca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b73e1aca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cd0c0d180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cd0c0d180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cd0c0d180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bcd0c0d180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c60a464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c60a464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cd0c0d18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cd0c0d18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harshit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cd0c0d180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cd0c0d180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a283f096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a283f096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a283f096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a283f096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61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cd0c0d180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cd0c0d180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cd0c0d180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cd0c0d180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cd0c0d1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cd0c0d1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from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cd0c0d180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cd0c0d180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cd0c0d180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cd0c0d180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cd0c0d180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cd0c0d180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b73e1aca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b73e1aca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cd0c0d180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cd0c0d180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4303-1715-CC46-637E-129D5389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320775"/>
            <a:ext cx="4045200" cy="1482300"/>
          </a:xfrm>
        </p:spPr>
        <p:txBody>
          <a:bodyPr wrap="square" anchor="b">
            <a:normAutofit/>
          </a:bodyPr>
          <a:lstStyle/>
          <a:p>
            <a:r>
              <a:rPr lang="en" sz="6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RouteMax</a:t>
            </a:r>
            <a:endParaRPr lang="en-US" sz="6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829D3-C432-CE88-DA94-36D21DE26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Route optimization for Rudi’s</a:t>
            </a:r>
          </a:p>
        </p:txBody>
      </p:sp>
      <p:sp>
        <p:nvSpPr>
          <p:cNvPr id="4" name="Google Shape;58;p13">
            <a:extLst>
              <a:ext uri="{FF2B5EF4-FFF2-40B4-BE49-F238E27FC236}">
                <a16:creationId xmlns:a16="http://schemas.microsoft.com/office/drawing/2014/main" id="{CED3F090-A169-D599-3D11-F2C28E439CF5}"/>
              </a:ext>
            </a:extLst>
          </p:cNvPr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>
              <a:spcAft>
                <a:spcPts val="600"/>
              </a:spcAft>
              <a:buClr>
                <a:schemeClr val="dk2"/>
              </a:buClr>
              <a:buSzPts val="1800"/>
              <a:buFont typeface="Arial"/>
              <a:buChar char="●"/>
            </a:pPr>
            <a:endParaRPr lang="en-US" sz="1800" b="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6" name="Google Shape;63;p14">
            <a:extLst>
              <a:ext uri="{FF2B5EF4-FFF2-40B4-BE49-F238E27FC236}">
                <a16:creationId xmlns:a16="http://schemas.microsoft.com/office/drawing/2014/main" id="{B0CF3523-D518-B8A7-B32B-075F90C851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;p13">
            <a:extLst>
              <a:ext uri="{FF2B5EF4-FFF2-40B4-BE49-F238E27FC236}">
                <a16:creationId xmlns:a16="http://schemas.microsoft.com/office/drawing/2014/main" id="{94BE2F9D-B28C-F8E0-20EF-575D70C37A7D}"/>
              </a:ext>
            </a:extLst>
          </p:cNvPr>
          <p:cNvSpPr txBox="1"/>
          <p:nvPr/>
        </p:nvSpPr>
        <p:spPr>
          <a:xfrm>
            <a:off x="919910" y="3420625"/>
            <a:ext cx="273638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Google Shape;56;p13">
            <a:extLst>
              <a:ext uri="{FF2B5EF4-FFF2-40B4-BE49-F238E27FC236}">
                <a16:creationId xmlns:a16="http://schemas.microsoft.com/office/drawing/2014/main" id="{8634E3EF-CFB5-9B78-0070-4915BE1CAE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975" y="976317"/>
            <a:ext cx="1554480" cy="6889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BB105547-4952-980D-881D-EB83C1F1F986}"/>
              </a:ext>
            </a:extLst>
          </p:cNvPr>
          <p:cNvSpPr txBox="1"/>
          <p:nvPr/>
        </p:nvSpPr>
        <p:spPr>
          <a:xfrm>
            <a:off x="367500" y="3729400"/>
            <a:ext cx="3836999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Presentation by : </a:t>
            </a:r>
            <a:endParaRPr lang="en" sz="1800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Harshit Gole, Kirti Vatsh</a:t>
            </a:r>
          </a:p>
          <a:p>
            <a:r>
              <a:rPr lang="en" sz="18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Charles Biddle Porter,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Duc Hoang</a:t>
            </a:r>
            <a:endParaRPr lang="en" sz="1800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Manan </a:t>
            </a:r>
            <a:r>
              <a:rPr lang="en" sz="1800" dirty="0" err="1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Dhanteja</a:t>
            </a:r>
            <a:endParaRPr lang="en" sz="1800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940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E5C6-743A-72AC-E4A8-9109FBC3D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7818"/>
            <a:ext cx="8520600" cy="80990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Set Up for Rudi’s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BC038-196E-1717-7868-FC12A5D24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395" y="1152475"/>
            <a:ext cx="3999900" cy="34164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457200" marR="0" lvl="0" indent="-3175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Objective Function</a:t>
            </a:r>
          </a:p>
          <a:p>
            <a:pPr marL="914400" marR="0" lvl="1" indent="-3175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Minimize time taken to complete service to stores</a:t>
            </a:r>
          </a:p>
          <a:p>
            <a:pPr marL="457200" marR="0" lvl="0" indent="-3175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Decision Variables</a:t>
            </a:r>
          </a:p>
          <a:p>
            <a:pPr marL="914400" marR="0" lvl="1" indent="-3175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Stops assigned to origin and destination</a:t>
            </a:r>
          </a:p>
          <a:p>
            <a:pPr marL="914400" marR="0" lvl="1" indent="-3175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Stops are assigned to days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B112C-F182-284A-8242-AF07ECDA2F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2522" y="423948"/>
            <a:ext cx="3999900" cy="451173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Constraints</a:t>
            </a: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Depot is the start and end point.</a:t>
            </a: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Service Costco everyday.</a:t>
            </a: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stores visited at least 3 days a week (Special 4 times/week)</a:t>
            </a: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3 consecutive day delivery.</a:t>
            </a: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Duration for both routes to be less than 9 hours.</a:t>
            </a: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Stores once assigned to one route cannot be changed.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1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222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Data import/Model Set Up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976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Excel file segments routes ahead of model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75" y="1523200"/>
            <a:ext cx="7641673" cy="341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40574" y="451711"/>
            <a:ext cx="3113144" cy="698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Model Core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74" y="1470811"/>
            <a:ext cx="7855527" cy="32209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154012"/>
            <a:ext cx="2148867" cy="786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</a:t>
            </a:r>
            <a:endParaRPr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1" y="940020"/>
            <a:ext cx="4148760" cy="1175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6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Clear Route with each stop for each day.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6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Total Travel time each day.</a:t>
            </a:r>
          </a:p>
          <a:p>
            <a:pPr marL="457200" lvl="0" indent="-3492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6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Average: 7 </a:t>
            </a:r>
            <a:r>
              <a:rPr lang="en-US" sz="1600" dirty="0" err="1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hrs</a:t>
            </a:r>
            <a:r>
              <a:rPr lang="en-US" sz="16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45 mins / day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8C618A-58B4-DDD5-8B93-2E845E2DB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96923"/>
              </p:ext>
            </p:extLst>
          </p:nvPr>
        </p:nvGraphicFramePr>
        <p:xfrm>
          <a:off x="311700" y="2512734"/>
          <a:ext cx="4522835" cy="2280508"/>
        </p:xfrm>
        <a:graphic>
          <a:graphicData uri="http://schemas.openxmlformats.org/drawingml/2006/table">
            <a:tbl>
              <a:tblPr firstRow="1" firstCol="1" bandRow="1">
                <a:tableStyleId>{21B552BD-DEF1-46A8-A33A-B3AB047B6F2E}</a:tableStyleId>
              </a:tblPr>
              <a:tblGrid>
                <a:gridCol w="827965">
                  <a:extLst>
                    <a:ext uri="{9D8B030D-6E8A-4147-A177-3AD203B41FA5}">
                      <a16:colId xmlns:a16="http://schemas.microsoft.com/office/drawing/2014/main" val="3468182480"/>
                    </a:ext>
                  </a:extLst>
                </a:gridCol>
                <a:gridCol w="1909311">
                  <a:extLst>
                    <a:ext uri="{9D8B030D-6E8A-4147-A177-3AD203B41FA5}">
                      <a16:colId xmlns:a16="http://schemas.microsoft.com/office/drawing/2014/main" val="2437235985"/>
                    </a:ext>
                  </a:extLst>
                </a:gridCol>
                <a:gridCol w="1785559">
                  <a:extLst>
                    <a:ext uri="{9D8B030D-6E8A-4147-A177-3AD203B41FA5}">
                      <a16:colId xmlns:a16="http://schemas.microsoft.com/office/drawing/2014/main" val="1278910105"/>
                    </a:ext>
                  </a:extLst>
                </a:gridCol>
              </a:tblGrid>
              <a:tr h="4923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 </a:t>
                      </a:r>
                      <a:endParaRPr lang="en-US" sz="11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North Route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(minutes)</a:t>
                      </a:r>
                      <a:endParaRPr lang="en-US" sz="1100" b="1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South Route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(minutes)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1369977"/>
                  </a:ext>
                </a:extLst>
              </a:tr>
              <a:tr h="3576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Day 1</a:t>
                      </a:r>
                      <a:endParaRPr lang="en-US" sz="1100" b="1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478</a:t>
                      </a:r>
                      <a:endParaRPr lang="en-US" sz="11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466</a:t>
                      </a:r>
                      <a:endParaRPr lang="en-US" sz="11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9319769"/>
                  </a:ext>
                </a:extLst>
              </a:tr>
              <a:tr h="3576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Day 2</a:t>
                      </a:r>
                      <a:endParaRPr lang="en-US" sz="1100" b="1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438</a:t>
                      </a:r>
                      <a:endParaRPr lang="en-US" sz="11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466</a:t>
                      </a:r>
                      <a:endParaRPr lang="en-US" sz="11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350656"/>
                  </a:ext>
                </a:extLst>
              </a:tr>
              <a:tr h="3576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Day 3</a:t>
                      </a:r>
                      <a:endParaRPr lang="en-US" sz="1100" b="1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477</a:t>
                      </a:r>
                      <a:endParaRPr lang="en-US" sz="11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462</a:t>
                      </a:r>
                      <a:endParaRPr lang="en-US" sz="11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2272194"/>
                  </a:ext>
                </a:extLst>
              </a:tr>
              <a:tr h="3576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Day 4</a:t>
                      </a:r>
                      <a:endParaRPr lang="en-US" sz="1100" b="1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476</a:t>
                      </a:r>
                      <a:endParaRPr lang="en-US" sz="11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466</a:t>
                      </a:r>
                      <a:endParaRPr lang="en-US" sz="11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6296843"/>
                  </a:ext>
                </a:extLst>
              </a:tr>
              <a:tr h="3576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Day 5</a:t>
                      </a:r>
                      <a:endParaRPr lang="en-US" sz="1100" b="1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479</a:t>
                      </a:r>
                      <a:endParaRPr lang="en-US" sz="11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463</a:t>
                      </a:r>
                      <a:endParaRPr lang="en-US" sz="11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21331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2B833F-C014-EACD-288B-A1C0CAA2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604" y="595316"/>
            <a:ext cx="4085288" cy="4197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40B0F-9F37-FA56-789D-68A5913DBA8B}"/>
              </a:ext>
            </a:extLst>
          </p:cNvPr>
          <p:cNvSpPr txBox="1"/>
          <p:nvPr/>
        </p:nvSpPr>
        <p:spPr>
          <a:xfrm>
            <a:off x="5049809" y="4793242"/>
            <a:ext cx="3976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*Yellow highlight represents Castle Rock cluster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519250" y="149629"/>
            <a:ext cx="7153397" cy="755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Key Performance Indicators (KPIs)</a:t>
            </a:r>
            <a:endParaRPr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50" name="Google Shape;150;p27"/>
          <p:cNvGraphicFramePr/>
          <p:nvPr>
            <p:extLst>
              <p:ext uri="{D42A27DB-BD31-4B8C-83A1-F6EECF244321}">
                <p14:modId xmlns:p14="http://schemas.microsoft.com/office/powerpoint/2010/main" val="1207876177"/>
              </p:ext>
            </p:extLst>
          </p:nvPr>
        </p:nvGraphicFramePr>
        <p:xfrm>
          <a:off x="349134" y="941839"/>
          <a:ext cx="8570422" cy="4085028"/>
        </p:xfrm>
        <a:graphic>
          <a:graphicData uri="http://schemas.openxmlformats.org/drawingml/2006/table">
            <a:tbl>
              <a:tblPr>
                <a:noFill/>
                <a:tableStyleId>{21B552BD-DEF1-46A8-A33A-B3AB047B6F2E}</a:tableStyleId>
              </a:tblPr>
              <a:tblGrid>
                <a:gridCol w="4538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 b="1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KPI Description</a:t>
                      </a:r>
                      <a:endParaRPr sz="20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 b="1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KPI characteristic</a:t>
                      </a:r>
                      <a:endParaRPr sz="20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Achieved</a:t>
                      </a:r>
                      <a:endParaRPr sz="20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2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Percentage of delivery days that takes less than 9hrs/day</a:t>
                      </a:r>
                      <a:endParaRPr sz="16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higher the better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100%</a:t>
                      </a:r>
                      <a:endParaRPr sz="1600" b="0" i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Percentage of number of service days for Costco over a week (5 times per week)</a:t>
                      </a:r>
                      <a:endParaRPr sz="16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higher the better</a:t>
                      </a:r>
                      <a:endParaRPr sz="1600" b="0" i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100%</a:t>
                      </a:r>
                      <a:endParaRPr sz="1600" b="0" i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Percentage of number of non-</a:t>
                      </a:r>
                      <a:r>
                        <a:rPr lang="en" sz="16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costco</a:t>
                      </a: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stores served more than 3 times/week</a:t>
                      </a:r>
                      <a:endParaRPr sz="1600" b="0" i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higher the better</a:t>
                      </a:r>
                      <a:endParaRPr sz="1600" b="0" i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Route 1: 115.28%</a:t>
                      </a:r>
                      <a:endParaRPr sz="1600" b="0" i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Route 2: 111.54%</a:t>
                      </a:r>
                      <a:endParaRPr sz="16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231943869"/>
                  </a:ext>
                </a:extLst>
              </a:tr>
              <a:tr h="41750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Percentage of stores served 3 days in a row in a week</a:t>
                      </a:r>
                      <a:endParaRPr sz="1600" b="0" i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lower the better</a:t>
                      </a:r>
                      <a:endParaRPr sz="16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0%</a:t>
                      </a:r>
                      <a:endParaRPr sz="16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779752748"/>
                  </a:ext>
                </a:extLst>
              </a:tr>
              <a:tr h="82458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Maximum deviation between the actual and achieved delivery time </a:t>
                      </a:r>
                      <a:r>
                        <a:rPr lang="en" sz="1600" b="0" i="0" dirty="0" err="1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w.r.t.</a:t>
                      </a: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achieved delivery time.</a:t>
                      </a:r>
                      <a:endParaRPr sz="1600" b="0" i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lower the better</a:t>
                      </a:r>
                      <a:endParaRPr sz="1600" b="0" i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10%</a:t>
                      </a:r>
                      <a:endParaRPr sz="1600" b="0" i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7414474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464400" y="180776"/>
            <a:ext cx="5096815" cy="874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Current Vs Achieved</a:t>
            </a:r>
            <a:endParaRPr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00" y="1150063"/>
            <a:ext cx="8367900" cy="3820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311700" y="333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Model Next Steps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311700" y="1365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Introduce weighting and dynamic assignment of stores based on overall sales performance.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 dirty="0">
                <a:solidFill>
                  <a:schemeClr val="dk1"/>
                </a:solidFill>
              </a:rPr>
              <a:t>Replace current method of selection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 dirty="0" err="1">
                <a:solidFill>
                  <a:schemeClr val="dk1"/>
                </a:solidFill>
              </a:rPr>
              <a:t>Maximise</a:t>
            </a:r>
            <a:r>
              <a:rPr lang="en" sz="2000" dirty="0">
                <a:solidFill>
                  <a:schemeClr val="dk1"/>
                </a:solidFill>
              </a:rPr>
              <a:t> revenue under constraints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 dirty="0">
                <a:solidFill>
                  <a:schemeClr val="dk1"/>
                </a:solidFill>
              </a:rPr>
              <a:t>Would lead to more uniformity in shift length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A2EA5B21-4291-C96E-A042-D03C64D92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100604"/>
            <a:ext cx="5249353" cy="4042896"/>
          </a:xfrm>
          <a:custGeom>
            <a:avLst/>
            <a:gdLst>
              <a:gd name="T0" fmla="*/ 4981 w 11605"/>
              <a:gd name="T1" fmla="*/ 0 h 8488"/>
              <a:gd name="T2" fmla="*/ 4981 w 11605"/>
              <a:gd name="T3" fmla="*/ 0 h 8488"/>
              <a:gd name="T4" fmla="*/ 0 w 11605"/>
              <a:gd name="T5" fmla="*/ 2169 h 8488"/>
              <a:gd name="T6" fmla="*/ 0 w 11605"/>
              <a:gd name="T7" fmla="*/ 8487 h 8488"/>
              <a:gd name="T8" fmla="*/ 11225 w 11605"/>
              <a:gd name="T9" fmla="*/ 8487 h 8488"/>
              <a:gd name="T10" fmla="*/ 11225 w 11605"/>
              <a:gd name="T11" fmla="*/ 8487 h 8488"/>
              <a:gd name="T12" fmla="*/ 11604 w 11605"/>
              <a:gd name="T13" fmla="*/ 6361 h 8488"/>
              <a:gd name="T14" fmla="*/ 11604 w 11605"/>
              <a:gd name="T15" fmla="*/ 6361 h 8488"/>
              <a:gd name="T16" fmla="*/ 4981 w 11605"/>
              <a:gd name="T17" fmla="*/ 0 h 8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05" h="8488">
                <a:moveTo>
                  <a:pt x="4981" y="0"/>
                </a:moveTo>
                <a:lnTo>
                  <a:pt x="4981" y="0"/>
                </a:lnTo>
                <a:cubicBezTo>
                  <a:pt x="2995" y="0"/>
                  <a:pt x="1214" y="839"/>
                  <a:pt x="0" y="2169"/>
                </a:cubicBezTo>
                <a:lnTo>
                  <a:pt x="0" y="8487"/>
                </a:lnTo>
                <a:lnTo>
                  <a:pt x="11225" y="8487"/>
                </a:lnTo>
                <a:lnTo>
                  <a:pt x="11225" y="8487"/>
                </a:lnTo>
                <a:cubicBezTo>
                  <a:pt x="11470" y="7822"/>
                  <a:pt x="11604" y="7107"/>
                  <a:pt x="11604" y="6361"/>
                </a:cubicBezTo>
                <a:lnTo>
                  <a:pt x="11604" y="6361"/>
                </a:lnTo>
                <a:cubicBezTo>
                  <a:pt x="11604" y="2848"/>
                  <a:pt x="8639" y="0"/>
                  <a:pt x="4981" y="0"/>
                </a:cubicBezTo>
              </a:path>
            </a:pathLst>
          </a:custGeom>
          <a:solidFill>
            <a:srgbClr val="D8E476">
              <a:alpha val="4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F6197-234A-B76C-5E73-9CA7377CBA8A}"/>
              </a:ext>
            </a:extLst>
          </p:cNvPr>
          <p:cNvGrpSpPr/>
          <p:nvPr/>
        </p:nvGrpSpPr>
        <p:grpSpPr>
          <a:xfrm>
            <a:off x="169333" y="2091267"/>
            <a:ext cx="4648200" cy="2942132"/>
            <a:chOff x="1018805" y="4575689"/>
            <a:chExt cx="13512203" cy="7397151"/>
          </a:xfrm>
        </p:grpSpPr>
        <p:sp>
          <p:nvSpPr>
            <p:cNvPr id="6" name="Freeform 77">
              <a:extLst>
                <a:ext uri="{FF2B5EF4-FFF2-40B4-BE49-F238E27FC236}">
                  <a16:creationId xmlns:a16="http://schemas.microsoft.com/office/drawing/2014/main" id="{B142D09E-03E5-5012-3B9F-BF9D1A8A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143" y="10896509"/>
              <a:ext cx="6901196" cy="495956"/>
            </a:xfrm>
            <a:custGeom>
              <a:avLst/>
              <a:gdLst>
                <a:gd name="T0" fmla="*/ 5765 w 5766"/>
                <a:gd name="T1" fmla="*/ 208 h 416"/>
                <a:gd name="T2" fmla="*/ 5765 w 5766"/>
                <a:gd name="T3" fmla="*/ 208 h 416"/>
                <a:gd name="T4" fmla="*/ 2883 w 5766"/>
                <a:gd name="T5" fmla="*/ 415 h 416"/>
                <a:gd name="T6" fmla="*/ 2883 w 5766"/>
                <a:gd name="T7" fmla="*/ 415 h 416"/>
                <a:gd name="T8" fmla="*/ 0 w 5766"/>
                <a:gd name="T9" fmla="*/ 208 h 416"/>
                <a:gd name="T10" fmla="*/ 0 w 5766"/>
                <a:gd name="T11" fmla="*/ 208 h 416"/>
                <a:gd name="T12" fmla="*/ 2883 w 5766"/>
                <a:gd name="T13" fmla="*/ 0 h 416"/>
                <a:gd name="T14" fmla="*/ 2883 w 5766"/>
                <a:gd name="T15" fmla="*/ 0 h 416"/>
                <a:gd name="T16" fmla="*/ 5765 w 5766"/>
                <a:gd name="T17" fmla="*/ 208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6" h="416">
                  <a:moveTo>
                    <a:pt x="5765" y="208"/>
                  </a:moveTo>
                  <a:lnTo>
                    <a:pt x="5765" y="208"/>
                  </a:lnTo>
                  <a:cubicBezTo>
                    <a:pt x="5765" y="323"/>
                    <a:pt x="4474" y="415"/>
                    <a:pt x="2883" y="415"/>
                  </a:cubicBezTo>
                  <a:lnTo>
                    <a:pt x="2883" y="415"/>
                  </a:lnTo>
                  <a:cubicBezTo>
                    <a:pt x="1291" y="415"/>
                    <a:pt x="0" y="323"/>
                    <a:pt x="0" y="208"/>
                  </a:cubicBezTo>
                  <a:lnTo>
                    <a:pt x="0" y="208"/>
                  </a:lnTo>
                  <a:cubicBezTo>
                    <a:pt x="0" y="93"/>
                    <a:pt x="1291" y="0"/>
                    <a:pt x="2883" y="0"/>
                  </a:cubicBezTo>
                  <a:lnTo>
                    <a:pt x="2883" y="0"/>
                  </a:lnTo>
                  <a:cubicBezTo>
                    <a:pt x="4474" y="0"/>
                    <a:pt x="5765" y="93"/>
                    <a:pt x="5765" y="208"/>
                  </a:cubicBezTo>
                </a:path>
              </a:pathLst>
            </a:custGeom>
            <a:solidFill>
              <a:srgbClr val="8FC849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" name="Freeform 78">
              <a:extLst>
                <a:ext uri="{FF2B5EF4-FFF2-40B4-BE49-F238E27FC236}">
                  <a16:creationId xmlns:a16="http://schemas.microsoft.com/office/drawing/2014/main" id="{BABDC7E7-4811-3DB5-AEDC-7D4707B09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6873" y="11582407"/>
              <a:ext cx="1894134" cy="390433"/>
            </a:xfrm>
            <a:custGeom>
              <a:avLst/>
              <a:gdLst>
                <a:gd name="T0" fmla="*/ 1584 w 1585"/>
                <a:gd name="T1" fmla="*/ 163 h 326"/>
                <a:gd name="T2" fmla="*/ 1584 w 1585"/>
                <a:gd name="T3" fmla="*/ 163 h 326"/>
                <a:gd name="T4" fmla="*/ 792 w 1585"/>
                <a:gd name="T5" fmla="*/ 325 h 326"/>
                <a:gd name="T6" fmla="*/ 792 w 1585"/>
                <a:gd name="T7" fmla="*/ 325 h 326"/>
                <a:gd name="T8" fmla="*/ 0 w 1585"/>
                <a:gd name="T9" fmla="*/ 163 h 326"/>
                <a:gd name="T10" fmla="*/ 0 w 1585"/>
                <a:gd name="T11" fmla="*/ 163 h 326"/>
                <a:gd name="T12" fmla="*/ 792 w 1585"/>
                <a:gd name="T13" fmla="*/ 0 h 326"/>
                <a:gd name="T14" fmla="*/ 792 w 1585"/>
                <a:gd name="T15" fmla="*/ 0 h 326"/>
                <a:gd name="T16" fmla="*/ 1584 w 1585"/>
                <a:gd name="T17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5" h="326">
                  <a:moveTo>
                    <a:pt x="1584" y="163"/>
                  </a:moveTo>
                  <a:lnTo>
                    <a:pt x="1584" y="163"/>
                  </a:lnTo>
                  <a:cubicBezTo>
                    <a:pt x="1584" y="252"/>
                    <a:pt x="1229" y="325"/>
                    <a:pt x="792" y="325"/>
                  </a:cubicBezTo>
                  <a:lnTo>
                    <a:pt x="792" y="325"/>
                  </a:lnTo>
                  <a:cubicBezTo>
                    <a:pt x="354" y="325"/>
                    <a:pt x="0" y="252"/>
                    <a:pt x="0" y="163"/>
                  </a:cubicBezTo>
                  <a:lnTo>
                    <a:pt x="0" y="163"/>
                  </a:lnTo>
                  <a:cubicBezTo>
                    <a:pt x="0" y="73"/>
                    <a:pt x="354" y="0"/>
                    <a:pt x="792" y="0"/>
                  </a:cubicBezTo>
                  <a:lnTo>
                    <a:pt x="792" y="0"/>
                  </a:lnTo>
                  <a:cubicBezTo>
                    <a:pt x="1229" y="0"/>
                    <a:pt x="1584" y="73"/>
                    <a:pt x="1584" y="163"/>
                  </a:cubicBezTo>
                </a:path>
              </a:pathLst>
            </a:custGeom>
            <a:solidFill>
              <a:srgbClr val="8FC849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" name="Freeform 79">
              <a:extLst>
                <a:ext uri="{FF2B5EF4-FFF2-40B4-BE49-F238E27FC236}">
                  <a16:creationId xmlns:a16="http://schemas.microsoft.com/office/drawing/2014/main" id="{3364AEC3-B036-9866-6664-BCFF76EA3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5438" y="11582407"/>
              <a:ext cx="1894134" cy="390433"/>
            </a:xfrm>
            <a:custGeom>
              <a:avLst/>
              <a:gdLst>
                <a:gd name="T0" fmla="*/ 1583 w 1584"/>
                <a:gd name="T1" fmla="*/ 163 h 326"/>
                <a:gd name="T2" fmla="*/ 1583 w 1584"/>
                <a:gd name="T3" fmla="*/ 163 h 326"/>
                <a:gd name="T4" fmla="*/ 791 w 1584"/>
                <a:gd name="T5" fmla="*/ 325 h 326"/>
                <a:gd name="T6" fmla="*/ 791 w 1584"/>
                <a:gd name="T7" fmla="*/ 325 h 326"/>
                <a:gd name="T8" fmla="*/ 0 w 1584"/>
                <a:gd name="T9" fmla="*/ 163 h 326"/>
                <a:gd name="T10" fmla="*/ 0 w 1584"/>
                <a:gd name="T11" fmla="*/ 163 h 326"/>
                <a:gd name="T12" fmla="*/ 791 w 1584"/>
                <a:gd name="T13" fmla="*/ 0 h 326"/>
                <a:gd name="T14" fmla="*/ 791 w 1584"/>
                <a:gd name="T15" fmla="*/ 0 h 326"/>
                <a:gd name="T16" fmla="*/ 1583 w 1584"/>
                <a:gd name="T17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4" h="326">
                  <a:moveTo>
                    <a:pt x="1583" y="163"/>
                  </a:moveTo>
                  <a:lnTo>
                    <a:pt x="1583" y="163"/>
                  </a:lnTo>
                  <a:cubicBezTo>
                    <a:pt x="1583" y="252"/>
                    <a:pt x="1228" y="325"/>
                    <a:pt x="791" y="325"/>
                  </a:cubicBezTo>
                  <a:lnTo>
                    <a:pt x="791" y="325"/>
                  </a:lnTo>
                  <a:cubicBezTo>
                    <a:pt x="354" y="325"/>
                    <a:pt x="0" y="252"/>
                    <a:pt x="0" y="163"/>
                  </a:cubicBezTo>
                  <a:lnTo>
                    <a:pt x="0" y="163"/>
                  </a:lnTo>
                  <a:cubicBezTo>
                    <a:pt x="0" y="73"/>
                    <a:pt x="354" y="0"/>
                    <a:pt x="791" y="0"/>
                  </a:cubicBezTo>
                  <a:lnTo>
                    <a:pt x="791" y="0"/>
                  </a:lnTo>
                  <a:cubicBezTo>
                    <a:pt x="1228" y="0"/>
                    <a:pt x="1583" y="73"/>
                    <a:pt x="1583" y="163"/>
                  </a:cubicBezTo>
                </a:path>
              </a:pathLst>
            </a:custGeom>
            <a:solidFill>
              <a:srgbClr val="8FC849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Freeform 80">
              <a:extLst>
                <a:ext uri="{FF2B5EF4-FFF2-40B4-BE49-F238E27FC236}">
                  <a16:creationId xmlns:a16="http://schemas.microsoft.com/office/drawing/2014/main" id="{9E3488FD-DE17-C34E-47DC-D57042E34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805" y="8421994"/>
              <a:ext cx="2780528" cy="680625"/>
            </a:xfrm>
            <a:custGeom>
              <a:avLst/>
              <a:gdLst>
                <a:gd name="T0" fmla="*/ 1627 w 2325"/>
                <a:gd name="T1" fmla="*/ 47 h 567"/>
                <a:gd name="T2" fmla="*/ 1627 w 2325"/>
                <a:gd name="T3" fmla="*/ 47 h 567"/>
                <a:gd name="T4" fmla="*/ 2323 w 2325"/>
                <a:gd name="T5" fmla="*/ 335 h 567"/>
                <a:gd name="T6" fmla="*/ 2323 w 2325"/>
                <a:gd name="T7" fmla="*/ 335 h 567"/>
                <a:gd name="T8" fmla="*/ 1592 w 2325"/>
                <a:gd name="T9" fmla="*/ 520 h 567"/>
                <a:gd name="T10" fmla="*/ 1592 w 2325"/>
                <a:gd name="T11" fmla="*/ 520 h 567"/>
                <a:gd name="T12" fmla="*/ 6 w 2325"/>
                <a:gd name="T13" fmla="*/ 167 h 567"/>
                <a:gd name="T14" fmla="*/ 6 w 2325"/>
                <a:gd name="T15" fmla="*/ 167 h 567"/>
                <a:gd name="T16" fmla="*/ 1627 w 2325"/>
                <a:gd name="T17" fmla="*/ 4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5" h="567">
                  <a:moveTo>
                    <a:pt x="1627" y="47"/>
                  </a:moveTo>
                  <a:lnTo>
                    <a:pt x="1627" y="47"/>
                  </a:lnTo>
                  <a:cubicBezTo>
                    <a:pt x="2267" y="93"/>
                    <a:pt x="2324" y="326"/>
                    <a:pt x="2323" y="335"/>
                  </a:cubicBezTo>
                  <a:lnTo>
                    <a:pt x="2323" y="335"/>
                  </a:lnTo>
                  <a:cubicBezTo>
                    <a:pt x="2322" y="345"/>
                    <a:pt x="2232" y="566"/>
                    <a:pt x="1592" y="520"/>
                  </a:cubicBezTo>
                  <a:lnTo>
                    <a:pt x="1592" y="520"/>
                  </a:lnTo>
                  <a:cubicBezTo>
                    <a:pt x="953" y="474"/>
                    <a:pt x="0" y="250"/>
                    <a:pt x="6" y="167"/>
                  </a:cubicBezTo>
                  <a:lnTo>
                    <a:pt x="6" y="167"/>
                  </a:lnTo>
                  <a:cubicBezTo>
                    <a:pt x="12" y="83"/>
                    <a:pt x="987" y="0"/>
                    <a:pt x="1627" y="47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C9FA237-72DD-8FA4-8EBD-BF6DBD75E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397" y="8504676"/>
              <a:ext cx="2663256" cy="505070"/>
            </a:xfrm>
            <a:custGeom>
              <a:avLst/>
              <a:gdLst>
                <a:gd name="connsiteX0" fmla="*/ 1360365 w 2772687"/>
                <a:gd name="connsiteY0" fmla="*/ 313 h 525823"/>
                <a:gd name="connsiteX1" fmla="*/ 1948845 w 2772687"/>
                <a:gd name="connsiteY1" fmla="*/ 16956 h 525823"/>
                <a:gd name="connsiteX2" fmla="*/ 2643261 w 2772687"/>
                <a:gd name="connsiteY2" fmla="*/ 194906 h 525823"/>
                <a:gd name="connsiteX3" fmla="*/ 2772687 w 2772687"/>
                <a:gd name="connsiteY3" fmla="*/ 328057 h 525823"/>
                <a:gd name="connsiteX4" fmla="*/ 2624594 w 2772687"/>
                <a:gd name="connsiteY4" fmla="*/ 442541 h 525823"/>
                <a:gd name="connsiteX5" fmla="*/ 1912756 w 2772687"/>
                <a:gd name="connsiteY5" fmla="*/ 518450 h 525823"/>
                <a:gd name="connsiteX6" fmla="*/ 683216 w 2772687"/>
                <a:gd name="connsiteY6" fmla="*/ 329301 h 525823"/>
                <a:gd name="connsiteX7" fmla="*/ 0 w 2772687"/>
                <a:gd name="connsiteY7" fmla="*/ 127708 h 525823"/>
                <a:gd name="connsiteX8" fmla="*/ 705616 w 2772687"/>
                <a:gd name="connsiteY8" fmla="*/ 25667 h 525823"/>
                <a:gd name="connsiteX9" fmla="*/ 1360365 w 2772687"/>
                <a:gd name="connsiteY9" fmla="*/ 313 h 52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2687" h="525823">
                  <a:moveTo>
                    <a:pt x="1360365" y="313"/>
                  </a:moveTo>
                  <a:cubicBezTo>
                    <a:pt x="1573948" y="-1398"/>
                    <a:pt x="1776486" y="3890"/>
                    <a:pt x="1948845" y="16956"/>
                  </a:cubicBezTo>
                  <a:cubicBezTo>
                    <a:pt x="2162895" y="31889"/>
                    <a:pt x="2457835" y="75443"/>
                    <a:pt x="2643261" y="194906"/>
                  </a:cubicBezTo>
                  <a:cubicBezTo>
                    <a:pt x="2735352" y="253393"/>
                    <a:pt x="2763975" y="308146"/>
                    <a:pt x="2772687" y="328057"/>
                  </a:cubicBezTo>
                  <a:cubicBezTo>
                    <a:pt x="2762731" y="347967"/>
                    <a:pt x="2724152" y="397743"/>
                    <a:pt x="2624594" y="442541"/>
                  </a:cubicBezTo>
                  <a:cubicBezTo>
                    <a:pt x="2424234" y="533383"/>
                    <a:pt x="2126805" y="533383"/>
                    <a:pt x="1912756" y="518450"/>
                  </a:cubicBezTo>
                  <a:cubicBezTo>
                    <a:pt x="1568037" y="493562"/>
                    <a:pt x="1108826" y="422631"/>
                    <a:pt x="683216" y="329301"/>
                  </a:cubicBezTo>
                  <a:cubicBezTo>
                    <a:pt x="248895" y="232238"/>
                    <a:pt x="62224" y="161307"/>
                    <a:pt x="0" y="127708"/>
                  </a:cubicBezTo>
                  <a:cubicBezTo>
                    <a:pt x="65957" y="102820"/>
                    <a:pt x="260095" y="59266"/>
                    <a:pt x="705616" y="25667"/>
                  </a:cubicBezTo>
                  <a:cubicBezTo>
                    <a:pt x="922155" y="10735"/>
                    <a:pt x="1146782" y="2024"/>
                    <a:pt x="1360365" y="313"/>
                  </a:cubicBezTo>
                  <a:close/>
                </a:path>
              </a:pathLst>
            </a:custGeom>
            <a:gradFill>
              <a:gsLst>
                <a:gs pos="64000">
                  <a:srgbClr val="D8E476"/>
                </a:gs>
                <a:gs pos="0">
                  <a:srgbClr val="8FC849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Freeform 82">
              <a:extLst>
                <a:ext uri="{FF2B5EF4-FFF2-40B4-BE49-F238E27FC236}">
                  <a16:creationId xmlns:a16="http://schemas.microsoft.com/office/drawing/2014/main" id="{7729F7DD-8E51-20E4-2334-9E885B24E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173" y="8654146"/>
              <a:ext cx="1941620" cy="179388"/>
            </a:xfrm>
            <a:custGeom>
              <a:avLst/>
              <a:gdLst>
                <a:gd name="T0" fmla="*/ 1584 w 1624"/>
                <a:gd name="T1" fmla="*/ 150 h 152"/>
                <a:gd name="T2" fmla="*/ 1584 w 1624"/>
                <a:gd name="T3" fmla="*/ 150 h 152"/>
                <a:gd name="T4" fmla="*/ 1188 w 1624"/>
                <a:gd name="T5" fmla="*/ 115 h 152"/>
                <a:gd name="T6" fmla="*/ 1188 w 1624"/>
                <a:gd name="T7" fmla="*/ 115 h 152"/>
                <a:gd name="T8" fmla="*/ 792 w 1624"/>
                <a:gd name="T9" fmla="*/ 79 h 152"/>
                <a:gd name="T10" fmla="*/ 395 w 1624"/>
                <a:gd name="T11" fmla="*/ 43 h 152"/>
                <a:gd name="T12" fmla="*/ 395 w 1624"/>
                <a:gd name="T13" fmla="*/ 43 h 152"/>
                <a:gd name="T14" fmla="*/ 198 w 1624"/>
                <a:gd name="T15" fmla="*/ 23 h 152"/>
                <a:gd name="T16" fmla="*/ 99 w 1624"/>
                <a:gd name="T17" fmla="*/ 12 h 152"/>
                <a:gd name="T18" fmla="*/ 99 w 1624"/>
                <a:gd name="T19" fmla="*/ 12 h 152"/>
                <a:gd name="T20" fmla="*/ 0 w 1624"/>
                <a:gd name="T21" fmla="*/ 0 h 152"/>
                <a:gd name="T22" fmla="*/ 0 w 1624"/>
                <a:gd name="T23" fmla="*/ 0 h 152"/>
                <a:gd name="T24" fmla="*/ 100 w 1624"/>
                <a:gd name="T25" fmla="*/ 2 h 152"/>
                <a:gd name="T26" fmla="*/ 199 w 1624"/>
                <a:gd name="T27" fmla="*/ 5 h 152"/>
                <a:gd name="T28" fmla="*/ 199 w 1624"/>
                <a:gd name="T29" fmla="*/ 5 h 152"/>
                <a:gd name="T30" fmla="*/ 398 w 1624"/>
                <a:gd name="T31" fmla="*/ 14 h 152"/>
                <a:gd name="T32" fmla="*/ 795 w 1624"/>
                <a:gd name="T33" fmla="*/ 35 h 152"/>
                <a:gd name="T34" fmla="*/ 795 w 1624"/>
                <a:gd name="T35" fmla="*/ 35 h 152"/>
                <a:gd name="T36" fmla="*/ 1192 w 1624"/>
                <a:gd name="T37" fmla="*/ 56 h 152"/>
                <a:gd name="T38" fmla="*/ 1192 w 1624"/>
                <a:gd name="T39" fmla="*/ 56 h 152"/>
                <a:gd name="T40" fmla="*/ 1589 w 1624"/>
                <a:gd name="T41" fmla="*/ 80 h 152"/>
                <a:gd name="T42" fmla="*/ 1589 w 1624"/>
                <a:gd name="T43" fmla="*/ 80 h 152"/>
                <a:gd name="T44" fmla="*/ 1622 w 1624"/>
                <a:gd name="T45" fmla="*/ 117 h 152"/>
                <a:gd name="T46" fmla="*/ 1622 w 1624"/>
                <a:gd name="T47" fmla="*/ 117 h 152"/>
                <a:gd name="T48" fmla="*/ 1585 w 1624"/>
                <a:gd name="T49" fmla="*/ 150 h 152"/>
                <a:gd name="T50" fmla="*/ 1585 w 1624"/>
                <a:gd name="T51" fmla="*/ 150 h 152"/>
                <a:gd name="T52" fmla="*/ 1584 w 1624"/>
                <a:gd name="T53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24" h="152">
                  <a:moveTo>
                    <a:pt x="1584" y="150"/>
                  </a:moveTo>
                  <a:lnTo>
                    <a:pt x="1584" y="150"/>
                  </a:lnTo>
                  <a:cubicBezTo>
                    <a:pt x="1452" y="138"/>
                    <a:pt x="1320" y="128"/>
                    <a:pt x="1188" y="115"/>
                  </a:cubicBezTo>
                  <a:lnTo>
                    <a:pt x="1188" y="115"/>
                  </a:lnTo>
                  <a:cubicBezTo>
                    <a:pt x="1056" y="103"/>
                    <a:pt x="924" y="92"/>
                    <a:pt x="792" y="79"/>
                  </a:cubicBezTo>
                  <a:lnTo>
                    <a:pt x="395" y="43"/>
                  </a:lnTo>
                  <a:lnTo>
                    <a:pt x="395" y="43"/>
                  </a:lnTo>
                  <a:cubicBezTo>
                    <a:pt x="330" y="37"/>
                    <a:pt x="264" y="30"/>
                    <a:pt x="198" y="23"/>
                  </a:cubicBezTo>
                  <a:lnTo>
                    <a:pt x="99" y="12"/>
                  </a:lnTo>
                  <a:lnTo>
                    <a:pt x="99" y="12"/>
                  </a:lnTo>
                  <a:cubicBezTo>
                    <a:pt x="66" y="8"/>
                    <a:pt x="33" y="4"/>
                    <a:pt x="0" y="0"/>
                  </a:cubicBezTo>
                  <a:lnTo>
                    <a:pt x="0" y="0"/>
                  </a:lnTo>
                  <a:cubicBezTo>
                    <a:pt x="33" y="0"/>
                    <a:pt x="67" y="1"/>
                    <a:pt x="100" y="2"/>
                  </a:cubicBezTo>
                  <a:lnTo>
                    <a:pt x="199" y="5"/>
                  </a:lnTo>
                  <a:lnTo>
                    <a:pt x="199" y="5"/>
                  </a:lnTo>
                  <a:cubicBezTo>
                    <a:pt x="265" y="7"/>
                    <a:pt x="332" y="10"/>
                    <a:pt x="398" y="14"/>
                  </a:cubicBezTo>
                  <a:lnTo>
                    <a:pt x="795" y="35"/>
                  </a:lnTo>
                  <a:lnTo>
                    <a:pt x="795" y="35"/>
                  </a:lnTo>
                  <a:cubicBezTo>
                    <a:pt x="928" y="41"/>
                    <a:pt x="1060" y="49"/>
                    <a:pt x="1192" y="56"/>
                  </a:cubicBezTo>
                  <a:lnTo>
                    <a:pt x="1192" y="56"/>
                  </a:lnTo>
                  <a:cubicBezTo>
                    <a:pt x="1325" y="63"/>
                    <a:pt x="1457" y="72"/>
                    <a:pt x="1589" y="80"/>
                  </a:cubicBezTo>
                  <a:lnTo>
                    <a:pt x="1589" y="80"/>
                  </a:lnTo>
                  <a:cubicBezTo>
                    <a:pt x="1608" y="81"/>
                    <a:pt x="1623" y="98"/>
                    <a:pt x="1622" y="117"/>
                  </a:cubicBezTo>
                  <a:lnTo>
                    <a:pt x="1622" y="117"/>
                  </a:lnTo>
                  <a:cubicBezTo>
                    <a:pt x="1621" y="136"/>
                    <a:pt x="1605" y="151"/>
                    <a:pt x="1585" y="150"/>
                  </a:cubicBezTo>
                  <a:lnTo>
                    <a:pt x="1585" y="150"/>
                  </a:lnTo>
                  <a:lnTo>
                    <a:pt x="1584" y="150"/>
                  </a:ln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" name="Freeform 83">
              <a:extLst>
                <a:ext uri="{FF2B5EF4-FFF2-40B4-BE49-F238E27FC236}">
                  <a16:creationId xmlns:a16="http://schemas.microsoft.com/office/drawing/2014/main" id="{994D348D-5E7D-0F15-4CA9-34AF60399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097" y="7366766"/>
              <a:ext cx="2532548" cy="1661986"/>
            </a:xfrm>
            <a:custGeom>
              <a:avLst/>
              <a:gdLst>
                <a:gd name="T0" fmla="*/ 1558 w 2117"/>
                <a:gd name="T1" fmla="*/ 658 h 1388"/>
                <a:gd name="T2" fmla="*/ 1558 w 2117"/>
                <a:gd name="T3" fmla="*/ 658 h 1388"/>
                <a:gd name="T4" fmla="*/ 2063 w 2117"/>
                <a:gd name="T5" fmla="*/ 1217 h 1388"/>
                <a:gd name="T6" fmla="*/ 2063 w 2117"/>
                <a:gd name="T7" fmla="*/ 1217 h 1388"/>
                <a:gd name="T8" fmla="*/ 1324 w 2117"/>
                <a:gd name="T9" fmla="*/ 1071 h 1388"/>
                <a:gd name="T10" fmla="*/ 1324 w 2117"/>
                <a:gd name="T11" fmla="*/ 1071 h 1388"/>
                <a:gd name="T12" fmla="*/ 41 w 2117"/>
                <a:gd name="T13" fmla="*/ 73 h 1388"/>
                <a:gd name="T14" fmla="*/ 41 w 2117"/>
                <a:gd name="T15" fmla="*/ 73 h 1388"/>
                <a:gd name="T16" fmla="*/ 1558 w 2117"/>
                <a:gd name="T17" fmla="*/ 658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7" h="1388">
                  <a:moveTo>
                    <a:pt x="1558" y="658"/>
                  </a:moveTo>
                  <a:lnTo>
                    <a:pt x="1558" y="658"/>
                  </a:lnTo>
                  <a:cubicBezTo>
                    <a:pt x="2116" y="974"/>
                    <a:pt x="2068" y="1209"/>
                    <a:pt x="2063" y="1217"/>
                  </a:cubicBezTo>
                  <a:lnTo>
                    <a:pt x="2063" y="1217"/>
                  </a:lnTo>
                  <a:cubicBezTo>
                    <a:pt x="2059" y="1226"/>
                    <a:pt x="1882" y="1387"/>
                    <a:pt x="1324" y="1071"/>
                  </a:cubicBezTo>
                  <a:lnTo>
                    <a:pt x="1324" y="1071"/>
                  </a:lnTo>
                  <a:cubicBezTo>
                    <a:pt x="766" y="756"/>
                    <a:pt x="0" y="146"/>
                    <a:pt x="41" y="73"/>
                  </a:cubicBezTo>
                  <a:lnTo>
                    <a:pt x="41" y="73"/>
                  </a:lnTo>
                  <a:cubicBezTo>
                    <a:pt x="83" y="0"/>
                    <a:pt x="999" y="342"/>
                    <a:pt x="1558" y="658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DC9205E-6BBA-05A6-C061-15C12AA57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5623" y="7488119"/>
              <a:ext cx="2324585" cy="1352524"/>
            </a:xfrm>
            <a:custGeom>
              <a:avLst/>
              <a:gdLst>
                <a:gd name="connsiteX0" fmla="*/ 0 w 2420101"/>
                <a:gd name="connsiteY0" fmla="*/ 0 h 1408098"/>
                <a:gd name="connsiteX1" fmla="*/ 679661 w 2420101"/>
                <a:gd name="connsiteY1" fmla="*/ 210198 h 1408098"/>
                <a:gd name="connsiteX2" fmla="*/ 1809940 w 2420101"/>
                <a:gd name="connsiteY2" fmla="*/ 733827 h 1408098"/>
                <a:gd name="connsiteX3" fmla="*/ 2360142 w 2420101"/>
                <a:gd name="connsiteY3" fmla="*/ 1191535 h 1408098"/>
                <a:gd name="connsiteX4" fmla="*/ 2419893 w 2420101"/>
                <a:gd name="connsiteY4" fmla="*/ 1368151 h 1408098"/>
                <a:gd name="connsiteX5" fmla="*/ 2236907 w 2420101"/>
                <a:gd name="connsiteY5" fmla="*/ 1407952 h 1408098"/>
                <a:gd name="connsiteX6" fmla="*/ 1560980 w 2420101"/>
                <a:gd name="connsiteY6" fmla="*/ 1171635 h 1408098"/>
                <a:gd name="connsiteX7" fmla="*/ 530285 w 2420101"/>
                <a:gd name="connsiteY7" fmla="*/ 473878 h 1408098"/>
                <a:gd name="connsiteX8" fmla="*/ 0 w 2420101"/>
                <a:gd name="connsiteY8" fmla="*/ 0 h 140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0101" h="1408098">
                  <a:moveTo>
                    <a:pt x="0" y="0"/>
                  </a:moveTo>
                  <a:cubicBezTo>
                    <a:pt x="70954" y="6219"/>
                    <a:pt x="265143" y="49751"/>
                    <a:pt x="679661" y="210198"/>
                  </a:cubicBezTo>
                  <a:cubicBezTo>
                    <a:pt x="1085466" y="366913"/>
                    <a:pt x="1507454" y="563430"/>
                    <a:pt x="1809940" y="733827"/>
                  </a:cubicBezTo>
                  <a:cubicBezTo>
                    <a:pt x="1995416" y="838303"/>
                    <a:pt x="2243131" y="1004969"/>
                    <a:pt x="2360142" y="1191535"/>
                  </a:cubicBezTo>
                  <a:cubicBezTo>
                    <a:pt x="2418648" y="1283574"/>
                    <a:pt x="2421137" y="1345763"/>
                    <a:pt x="2419893" y="1368151"/>
                  </a:cubicBezTo>
                  <a:cubicBezTo>
                    <a:pt x="2401221" y="1380589"/>
                    <a:pt x="2346449" y="1410439"/>
                    <a:pt x="2236907" y="1407952"/>
                  </a:cubicBezTo>
                  <a:cubicBezTo>
                    <a:pt x="2017822" y="1404220"/>
                    <a:pt x="1747700" y="1277355"/>
                    <a:pt x="1560980" y="1171635"/>
                  </a:cubicBezTo>
                  <a:cubicBezTo>
                    <a:pt x="1259738" y="1001238"/>
                    <a:pt x="875095" y="741289"/>
                    <a:pt x="530285" y="473878"/>
                  </a:cubicBezTo>
                  <a:cubicBezTo>
                    <a:pt x="178007" y="200248"/>
                    <a:pt x="41078" y="57214"/>
                    <a:pt x="0" y="0"/>
                  </a:cubicBezTo>
                  <a:close/>
                </a:path>
              </a:pathLst>
            </a:custGeom>
            <a:gradFill>
              <a:gsLst>
                <a:gs pos="64000">
                  <a:srgbClr val="D8E476"/>
                </a:gs>
                <a:gs pos="0">
                  <a:srgbClr val="8FC849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4" name="Freeform 85">
              <a:extLst>
                <a:ext uri="{FF2B5EF4-FFF2-40B4-BE49-F238E27FC236}">
                  <a16:creationId xmlns:a16="http://schemas.microsoft.com/office/drawing/2014/main" id="{0DFFE0E6-C38A-0C77-ECF8-9DAD632B3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913" y="7662230"/>
              <a:ext cx="1704197" cy="986640"/>
            </a:xfrm>
            <a:custGeom>
              <a:avLst/>
              <a:gdLst>
                <a:gd name="T0" fmla="*/ 1366 w 1426"/>
                <a:gd name="T1" fmla="*/ 814 h 824"/>
                <a:gd name="T2" fmla="*/ 1366 w 1426"/>
                <a:gd name="T3" fmla="*/ 814 h 824"/>
                <a:gd name="T4" fmla="*/ 1023 w 1426"/>
                <a:gd name="T5" fmla="*/ 613 h 824"/>
                <a:gd name="T6" fmla="*/ 1023 w 1426"/>
                <a:gd name="T7" fmla="*/ 613 h 824"/>
                <a:gd name="T8" fmla="*/ 681 w 1426"/>
                <a:gd name="T9" fmla="*/ 411 h 824"/>
                <a:gd name="T10" fmla="*/ 338 w 1426"/>
                <a:gd name="T11" fmla="*/ 208 h 824"/>
                <a:gd name="T12" fmla="*/ 338 w 1426"/>
                <a:gd name="T13" fmla="*/ 208 h 824"/>
                <a:gd name="T14" fmla="*/ 168 w 1426"/>
                <a:gd name="T15" fmla="*/ 106 h 824"/>
                <a:gd name="T16" fmla="*/ 83 w 1426"/>
                <a:gd name="T17" fmla="*/ 53 h 824"/>
                <a:gd name="T18" fmla="*/ 83 w 1426"/>
                <a:gd name="T19" fmla="*/ 53 h 824"/>
                <a:gd name="T20" fmla="*/ 0 w 1426"/>
                <a:gd name="T21" fmla="*/ 0 h 824"/>
                <a:gd name="T22" fmla="*/ 0 w 1426"/>
                <a:gd name="T23" fmla="*/ 0 h 824"/>
                <a:gd name="T24" fmla="*/ 89 w 1426"/>
                <a:gd name="T25" fmla="*/ 45 h 824"/>
                <a:gd name="T26" fmla="*/ 177 w 1426"/>
                <a:gd name="T27" fmla="*/ 90 h 824"/>
                <a:gd name="T28" fmla="*/ 177 w 1426"/>
                <a:gd name="T29" fmla="*/ 90 h 824"/>
                <a:gd name="T30" fmla="*/ 353 w 1426"/>
                <a:gd name="T31" fmla="*/ 183 h 824"/>
                <a:gd name="T32" fmla="*/ 703 w 1426"/>
                <a:gd name="T33" fmla="*/ 372 h 824"/>
                <a:gd name="T34" fmla="*/ 703 w 1426"/>
                <a:gd name="T35" fmla="*/ 372 h 824"/>
                <a:gd name="T36" fmla="*/ 1052 w 1426"/>
                <a:gd name="T37" fmla="*/ 562 h 824"/>
                <a:gd name="T38" fmla="*/ 1052 w 1426"/>
                <a:gd name="T39" fmla="*/ 562 h 824"/>
                <a:gd name="T40" fmla="*/ 1401 w 1426"/>
                <a:gd name="T41" fmla="*/ 753 h 824"/>
                <a:gd name="T42" fmla="*/ 1401 w 1426"/>
                <a:gd name="T43" fmla="*/ 753 h 824"/>
                <a:gd name="T44" fmla="*/ 1415 w 1426"/>
                <a:gd name="T45" fmla="*/ 800 h 824"/>
                <a:gd name="T46" fmla="*/ 1415 w 1426"/>
                <a:gd name="T47" fmla="*/ 800 h 824"/>
                <a:gd name="T48" fmla="*/ 1368 w 1426"/>
                <a:gd name="T49" fmla="*/ 815 h 824"/>
                <a:gd name="T50" fmla="*/ 1368 w 1426"/>
                <a:gd name="T51" fmla="*/ 815 h 824"/>
                <a:gd name="T52" fmla="*/ 1366 w 1426"/>
                <a:gd name="T53" fmla="*/ 81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26" h="824">
                  <a:moveTo>
                    <a:pt x="1366" y="814"/>
                  </a:moveTo>
                  <a:lnTo>
                    <a:pt x="1366" y="814"/>
                  </a:lnTo>
                  <a:cubicBezTo>
                    <a:pt x="1252" y="747"/>
                    <a:pt x="1137" y="680"/>
                    <a:pt x="1023" y="613"/>
                  </a:cubicBezTo>
                  <a:lnTo>
                    <a:pt x="1023" y="613"/>
                  </a:lnTo>
                  <a:cubicBezTo>
                    <a:pt x="909" y="546"/>
                    <a:pt x="795" y="479"/>
                    <a:pt x="681" y="411"/>
                  </a:cubicBezTo>
                  <a:lnTo>
                    <a:pt x="338" y="208"/>
                  </a:lnTo>
                  <a:lnTo>
                    <a:pt x="338" y="208"/>
                  </a:lnTo>
                  <a:cubicBezTo>
                    <a:pt x="282" y="174"/>
                    <a:pt x="225" y="140"/>
                    <a:pt x="168" y="106"/>
                  </a:cubicBezTo>
                  <a:lnTo>
                    <a:pt x="83" y="53"/>
                  </a:lnTo>
                  <a:lnTo>
                    <a:pt x="83" y="53"/>
                  </a:lnTo>
                  <a:cubicBezTo>
                    <a:pt x="56" y="35"/>
                    <a:pt x="28" y="18"/>
                    <a:pt x="0" y="0"/>
                  </a:cubicBezTo>
                  <a:lnTo>
                    <a:pt x="0" y="0"/>
                  </a:lnTo>
                  <a:cubicBezTo>
                    <a:pt x="30" y="14"/>
                    <a:pt x="59" y="29"/>
                    <a:pt x="89" y="45"/>
                  </a:cubicBezTo>
                  <a:lnTo>
                    <a:pt x="177" y="90"/>
                  </a:lnTo>
                  <a:lnTo>
                    <a:pt x="177" y="90"/>
                  </a:lnTo>
                  <a:cubicBezTo>
                    <a:pt x="236" y="120"/>
                    <a:pt x="294" y="151"/>
                    <a:pt x="353" y="183"/>
                  </a:cubicBezTo>
                  <a:lnTo>
                    <a:pt x="703" y="372"/>
                  </a:lnTo>
                  <a:lnTo>
                    <a:pt x="703" y="372"/>
                  </a:lnTo>
                  <a:cubicBezTo>
                    <a:pt x="820" y="435"/>
                    <a:pt x="936" y="498"/>
                    <a:pt x="1052" y="562"/>
                  </a:cubicBezTo>
                  <a:lnTo>
                    <a:pt x="1052" y="562"/>
                  </a:lnTo>
                  <a:cubicBezTo>
                    <a:pt x="1169" y="625"/>
                    <a:pt x="1285" y="689"/>
                    <a:pt x="1401" y="753"/>
                  </a:cubicBezTo>
                  <a:lnTo>
                    <a:pt x="1401" y="753"/>
                  </a:lnTo>
                  <a:cubicBezTo>
                    <a:pt x="1418" y="762"/>
                    <a:pt x="1425" y="783"/>
                    <a:pt x="1415" y="800"/>
                  </a:cubicBezTo>
                  <a:lnTo>
                    <a:pt x="1415" y="800"/>
                  </a:lnTo>
                  <a:cubicBezTo>
                    <a:pt x="1406" y="817"/>
                    <a:pt x="1384" y="823"/>
                    <a:pt x="1368" y="815"/>
                  </a:cubicBezTo>
                  <a:lnTo>
                    <a:pt x="1368" y="815"/>
                  </a:lnTo>
                  <a:cubicBezTo>
                    <a:pt x="1367" y="814"/>
                    <a:pt x="1367" y="814"/>
                    <a:pt x="1366" y="814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Freeform 86">
              <a:extLst>
                <a:ext uri="{FF2B5EF4-FFF2-40B4-BE49-F238E27FC236}">
                  <a16:creationId xmlns:a16="http://schemas.microsoft.com/office/drawing/2014/main" id="{A1936F90-19AE-A0DA-F38B-1222411DA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706" y="5863068"/>
              <a:ext cx="432644" cy="432644"/>
            </a:xfrm>
            <a:custGeom>
              <a:avLst/>
              <a:gdLst>
                <a:gd name="T0" fmla="*/ 362 w 363"/>
                <a:gd name="T1" fmla="*/ 181 h 363"/>
                <a:gd name="T2" fmla="*/ 362 w 363"/>
                <a:gd name="T3" fmla="*/ 181 h 363"/>
                <a:gd name="T4" fmla="*/ 181 w 363"/>
                <a:gd name="T5" fmla="*/ 362 h 363"/>
                <a:gd name="T6" fmla="*/ 181 w 363"/>
                <a:gd name="T7" fmla="*/ 362 h 363"/>
                <a:gd name="T8" fmla="*/ 0 w 363"/>
                <a:gd name="T9" fmla="*/ 181 h 363"/>
                <a:gd name="T10" fmla="*/ 0 w 363"/>
                <a:gd name="T11" fmla="*/ 181 h 363"/>
                <a:gd name="T12" fmla="*/ 181 w 363"/>
                <a:gd name="T13" fmla="*/ 0 h 363"/>
                <a:gd name="T14" fmla="*/ 181 w 363"/>
                <a:gd name="T15" fmla="*/ 0 h 363"/>
                <a:gd name="T16" fmla="*/ 362 w 363"/>
                <a:gd name="T17" fmla="*/ 1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363">
                  <a:moveTo>
                    <a:pt x="362" y="181"/>
                  </a:moveTo>
                  <a:lnTo>
                    <a:pt x="362" y="181"/>
                  </a:lnTo>
                  <a:cubicBezTo>
                    <a:pt x="362" y="281"/>
                    <a:pt x="282" y="362"/>
                    <a:pt x="181" y="362"/>
                  </a:cubicBezTo>
                  <a:lnTo>
                    <a:pt x="181" y="362"/>
                  </a:lnTo>
                  <a:cubicBezTo>
                    <a:pt x="82" y="362"/>
                    <a:pt x="0" y="281"/>
                    <a:pt x="0" y="181"/>
                  </a:cubicBezTo>
                  <a:lnTo>
                    <a:pt x="0" y="181"/>
                  </a:lnTo>
                  <a:cubicBezTo>
                    <a:pt x="0" y="81"/>
                    <a:pt x="82" y="0"/>
                    <a:pt x="181" y="0"/>
                  </a:cubicBezTo>
                  <a:lnTo>
                    <a:pt x="181" y="0"/>
                  </a:lnTo>
                  <a:cubicBezTo>
                    <a:pt x="282" y="0"/>
                    <a:pt x="362" y="81"/>
                    <a:pt x="362" y="181"/>
                  </a:cubicBezTo>
                </a:path>
              </a:pathLst>
            </a:custGeom>
            <a:solidFill>
              <a:srgbClr val="D8E4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B4C4309B-F85F-6F8B-A580-0C1D6C055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6935" y="4575689"/>
              <a:ext cx="432644" cy="432644"/>
            </a:xfrm>
            <a:custGeom>
              <a:avLst/>
              <a:gdLst>
                <a:gd name="T0" fmla="*/ 361 w 362"/>
                <a:gd name="T1" fmla="*/ 182 h 363"/>
                <a:gd name="T2" fmla="*/ 361 w 362"/>
                <a:gd name="T3" fmla="*/ 182 h 363"/>
                <a:gd name="T4" fmla="*/ 181 w 362"/>
                <a:gd name="T5" fmla="*/ 362 h 363"/>
                <a:gd name="T6" fmla="*/ 181 w 362"/>
                <a:gd name="T7" fmla="*/ 362 h 363"/>
                <a:gd name="T8" fmla="*/ 0 w 362"/>
                <a:gd name="T9" fmla="*/ 182 h 363"/>
                <a:gd name="T10" fmla="*/ 0 w 362"/>
                <a:gd name="T11" fmla="*/ 182 h 363"/>
                <a:gd name="T12" fmla="*/ 181 w 362"/>
                <a:gd name="T13" fmla="*/ 0 h 363"/>
                <a:gd name="T14" fmla="*/ 181 w 362"/>
                <a:gd name="T15" fmla="*/ 0 h 363"/>
                <a:gd name="T16" fmla="*/ 361 w 362"/>
                <a:gd name="T17" fmla="*/ 18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363">
                  <a:moveTo>
                    <a:pt x="361" y="182"/>
                  </a:moveTo>
                  <a:lnTo>
                    <a:pt x="361" y="182"/>
                  </a:lnTo>
                  <a:cubicBezTo>
                    <a:pt x="361" y="282"/>
                    <a:pt x="280" y="362"/>
                    <a:pt x="181" y="362"/>
                  </a:cubicBezTo>
                  <a:lnTo>
                    <a:pt x="181" y="362"/>
                  </a:lnTo>
                  <a:cubicBezTo>
                    <a:pt x="80" y="362"/>
                    <a:pt x="0" y="282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0" y="0"/>
                    <a:pt x="181" y="0"/>
                  </a:cubicBezTo>
                  <a:lnTo>
                    <a:pt x="181" y="0"/>
                  </a:lnTo>
                  <a:cubicBezTo>
                    <a:pt x="280" y="0"/>
                    <a:pt x="361" y="82"/>
                    <a:pt x="361" y="182"/>
                  </a:cubicBezTo>
                </a:path>
              </a:pathLst>
            </a:custGeom>
            <a:solidFill>
              <a:srgbClr val="ACDFD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Freeform 88">
              <a:extLst>
                <a:ext uri="{FF2B5EF4-FFF2-40B4-BE49-F238E27FC236}">
                  <a16:creationId xmlns:a16="http://schemas.microsoft.com/office/drawing/2014/main" id="{15EBC0A6-F83B-B00B-2088-44B1190AD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2452" y="6501481"/>
              <a:ext cx="269085" cy="269084"/>
            </a:xfrm>
            <a:custGeom>
              <a:avLst/>
              <a:gdLst>
                <a:gd name="T0" fmla="*/ 224 w 225"/>
                <a:gd name="T1" fmla="*/ 112 h 225"/>
                <a:gd name="T2" fmla="*/ 224 w 225"/>
                <a:gd name="T3" fmla="*/ 112 h 225"/>
                <a:gd name="T4" fmla="*/ 112 w 225"/>
                <a:gd name="T5" fmla="*/ 224 h 225"/>
                <a:gd name="T6" fmla="*/ 112 w 225"/>
                <a:gd name="T7" fmla="*/ 224 h 225"/>
                <a:gd name="T8" fmla="*/ 0 w 225"/>
                <a:gd name="T9" fmla="*/ 112 h 225"/>
                <a:gd name="T10" fmla="*/ 0 w 225"/>
                <a:gd name="T11" fmla="*/ 112 h 225"/>
                <a:gd name="T12" fmla="*/ 112 w 225"/>
                <a:gd name="T13" fmla="*/ 0 h 225"/>
                <a:gd name="T14" fmla="*/ 112 w 225"/>
                <a:gd name="T15" fmla="*/ 0 h 225"/>
                <a:gd name="T16" fmla="*/ 224 w 225"/>
                <a:gd name="T17" fmla="*/ 11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224" y="112"/>
                  </a:moveTo>
                  <a:lnTo>
                    <a:pt x="224" y="112"/>
                  </a:lnTo>
                  <a:cubicBezTo>
                    <a:pt x="224" y="174"/>
                    <a:pt x="174" y="224"/>
                    <a:pt x="112" y="224"/>
                  </a:cubicBezTo>
                  <a:lnTo>
                    <a:pt x="112" y="224"/>
                  </a:lnTo>
                  <a:cubicBezTo>
                    <a:pt x="50" y="224"/>
                    <a:pt x="0" y="174"/>
                    <a:pt x="0" y="112"/>
                  </a:cubicBezTo>
                  <a:lnTo>
                    <a:pt x="0" y="112"/>
                  </a:lnTo>
                  <a:cubicBezTo>
                    <a:pt x="0" y="51"/>
                    <a:pt x="50" y="0"/>
                    <a:pt x="112" y="0"/>
                  </a:cubicBezTo>
                  <a:lnTo>
                    <a:pt x="112" y="0"/>
                  </a:lnTo>
                  <a:cubicBezTo>
                    <a:pt x="174" y="0"/>
                    <a:pt x="224" y="51"/>
                    <a:pt x="224" y="112"/>
                  </a:cubicBezTo>
                </a:path>
              </a:pathLst>
            </a:custGeom>
            <a:solidFill>
              <a:srgbClr val="FAB1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8" name="Freeform 89">
              <a:extLst>
                <a:ext uri="{FF2B5EF4-FFF2-40B4-BE49-F238E27FC236}">
                  <a16:creationId xmlns:a16="http://schemas.microsoft.com/office/drawing/2014/main" id="{A6A7EEAE-B959-1AB5-05A1-61CC0D558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33815" y="8179291"/>
              <a:ext cx="369330" cy="364056"/>
            </a:xfrm>
            <a:custGeom>
              <a:avLst/>
              <a:gdLst>
                <a:gd name="T0" fmla="*/ 306 w 307"/>
                <a:gd name="T1" fmla="*/ 153 h 306"/>
                <a:gd name="T2" fmla="*/ 306 w 307"/>
                <a:gd name="T3" fmla="*/ 153 h 306"/>
                <a:gd name="T4" fmla="*/ 153 w 307"/>
                <a:gd name="T5" fmla="*/ 305 h 306"/>
                <a:gd name="T6" fmla="*/ 153 w 307"/>
                <a:gd name="T7" fmla="*/ 305 h 306"/>
                <a:gd name="T8" fmla="*/ 0 w 307"/>
                <a:gd name="T9" fmla="*/ 153 h 306"/>
                <a:gd name="T10" fmla="*/ 0 w 307"/>
                <a:gd name="T11" fmla="*/ 153 h 306"/>
                <a:gd name="T12" fmla="*/ 153 w 307"/>
                <a:gd name="T13" fmla="*/ 0 h 306"/>
                <a:gd name="T14" fmla="*/ 153 w 307"/>
                <a:gd name="T15" fmla="*/ 0 h 306"/>
                <a:gd name="T16" fmla="*/ 306 w 307"/>
                <a:gd name="T17" fmla="*/ 153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306">
                  <a:moveTo>
                    <a:pt x="306" y="153"/>
                  </a:moveTo>
                  <a:lnTo>
                    <a:pt x="306" y="153"/>
                  </a:lnTo>
                  <a:cubicBezTo>
                    <a:pt x="306" y="237"/>
                    <a:pt x="237" y="305"/>
                    <a:pt x="153" y="305"/>
                  </a:cubicBezTo>
                  <a:lnTo>
                    <a:pt x="153" y="305"/>
                  </a:lnTo>
                  <a:cubicBezTo>
                    <a:pt x="68" y="305"/>
                    <a:pt x="0" y="237"/>
                    <a:pt x="0" y="153"/>
                  </a:cubicBezTo>
                  <a:lnTo>
                    <a:pt x="0" y="153"/>
                  </a:lnTo>
                  <a:cubicBezTo>
                    <a:pt x="0" y="68"/>
                    <a:pt x="68" y="0"/>
                    <a:pt x="153" y="0"/>
                  </a:cubicBezTo>
                  <a:lnTo>
                    <a:pt x="153" y="0"/>
                  </a:lnTo>
                  <a:cubicBezTo>
                    <a:pt x="237" y="0"/>
                    <a:pt x="306" y="68"/>
                    <a:pt x="306" y="153"/>
                  </a:cubicBezTo>
                </a:path>
              </a:pathLst>
            </a:custGeom>
            <a:solidFill>
              <a:srgbClr val="6BB6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9" name="Freeform 90">
              <a:extLst>
                <a:ext uri="{FF2B5EF4-FFF2-40B4-BE49-F238E27FC236}">
                  <a16:creationId xmlns:a16="http://schemas.microsoft.com/office/drawing/2014/main" id="{434CFCAB-8311-4BA2-7A34-414C650DE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6942" y="6585897"/>
              <a:ext cx="89693" cy="89696"/>
            </a:xfrm>
            <a:custGeom>
              <a:avLst/>
              <a:gdLst>
                <a:gd name="T0" fmla="*/ 74 w 75"/>
                <a:gd name="T1" fmla="*/ 37 h 74"/>
                <a:gd name="T2" fmla="*/ 74 w 75"/>
                <a:gd name="T3" fmla="*/ 37 h 74"/>
                <a:gd name="T4" fmla="*/ 37 w 75"/>
                <a:gd name="T5" fmla="*/ 73 h 74"/>
                <a:gd name="T6" fmla="*/ 37 w 75"/>
                <a:gd name="T7" fmla="*/ 73 h 74"/>
                <a:gd name="T8" fmla="*/ 0 w 75"/>
                <a:gd name="T9" fmla="*/ 37 h 74"/>
                <a:gd name="T10" fmla="*/ 0 w 75"/>
                <a:gd name="T11" fmla="*/ 37 h 74"/>
                <a:gd name="T12" fmla="*/ 37 w 75"/>
                <a:gd name="T13" fmla="*/ 0 h 74"/>
                <a:gd name="T14" fmla="*/ 37 w 75"/>
                <a:gd name="T15" fmla="*/ 0 h 74"/>
                <a:gd name="T16" fmla="*/ 74 w 75"/>
                <a:gd name="T1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4">
                  <a:moveTo>
                    <a:pt x="74" y="37"/>
                  </a:moveTo>
                  <a:lnTo>
                    <a:pt x="74" y="37"/>
                  </a:lnTo>
                  <a:cubicBezTo>
                    <a:pt x="74" y="57"/>
                    <a:pt x="57" y="73"/>
                    <a:pt x="37" y="73"/>
                  </a:cubicBezTo>
                  <a:lnTo>
                    <a:pt x="37" y="73"/>
                  </a:lnTo>
                  <a:cubicBezTo>
                    <a:pt x="17" y="73"/>
                    <a:pt x="0" y="57"/>
                    <a:pt x="0" y="37"/>
                  </a:cubicBezTo>
                  <a:lnTo>
                    <a:pt x="0" y="37"/>
                  </a:lnTo>
                  <a:cubicBezTo>
                    <a:pt x="0" y="16"/>
                    <a:pt x="17" y="0"/>
                    <a:pt x="37" y="0"/>
                  </a:cubicBezTo>
                  <a:lnTo>
                    <a:pt x="37" y="0"/>
                  </a:lnTo>
                  <a:cubicBezTo>
                    <a:pt x="57" y="0"/>
                    <a:pt x="74" y="16"/>
                    <a:pt x="74" y="37"/>
                  </a:cubicBezTo>
                </a:path>
              </a:pathLst>
            </a:custGeom>
            <a:solidFill>
              <a:srgbClr val="8FC8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Freeform 91">
              <a:extLst>
                <a:ext uri="{FF2B5EF4-FFF2-40B4-BE49-F238E27FC236}">
                  <a16:creationId xmlns:a16="http://schemas.microsoft.com/office/drawing/2014/main" id="{A7A6C2AA-80A5-2A49-63F9-EA79F3568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6143" y="7324558"/>
              <a:ext cx="158284" cy="158284"/>
            </a:xfrm>
            <a:custGeom>
              <a:avLst/>
              <a:gdLst>
                <a:gd name="T0" fmla="*/ 132 w 133"/>
                <a:gd name="T1" fmla="*/ 66 h 133"/>
                <a:gd name="T2" fmla="*/ 132 w 133"/>
                <a:gd name="T3" fmla="*/ 66 h 133"/>
                <a:gd name="T4" fmla="*/ 66 w 133"/>
                <a:gd name="T5" fmla="*/ 132 h 133"/>
                <a:gd name="T6" fmla="*/ 66 w 133"/>
                <a:gd name="T7" fmla="*/ 132 h 133"/>
                <a:gd name="T8" fmla="*/ 0 w 133"/>
                <a:gd name="T9" fmla="*/ 66 h 133"/>
                <a:gd name="T10" fmla="*/ 0 w 133"/>
                <a:gd name="T11" fmla="*/ 66 h 133"/>
                <a:gd name="T12" fmla="*/ 66 w 133"/>
                <a:gd name="T13" fmla="*/ 0 h 133"/>
                <a:gd name="T14" fmla="*/ 66 w 133"/>
                <a:gd name="T15" fmla="*/ 0 h 133"/>
                <a:gd name="T16" fmla="*/ 132 w 133"/>
                <a:gd name="T17" fmla="*/ 6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133">
                  <a:moveTo>
                    <a:pt x="132" y="66"/>
                  </a:moveTo>
                  <a:lnTo>
                    <a:pt x="132" y="66"/>
                  </a:lnTo>
                  <a:cubicBezTo>
                    <a:pt x="132" y="103"/>
                    <a:pt x="103" y="132"/>
                    <a:pt x="66" y="132"/>
                  </a:cubicBezTo>
                  <a:lnTo>
                    <a:pt x="66" y="132"/>
                  </a:lnTo>
                  <a:cubicBezTo>
                    <a:pt x="30" y="132"/>
                    <a:pt x="0" y="103"/>
                    <a:pt x="0" y="66"/>
                  </a:cubicBezTo>
                  <a:lnTo>
                    <a:pt x="0" y="66"/>
                  </a:lnTo>
                  <a:cubicBezTo>
                    <a:pt x="0" y="29"/>
                    <a:pt x="30" y="0"/>
                    <a:pt x="66" y="0"/>
                  </a:cubicBezTo>
                  <a:lnTo>
                    <a:pt x="66" y="0"/>
                  </a:lnTo>
                  <a:cubicBezTo>
                    <a:pt x="103" y="0"/>
                    <a:pt x="132" y="29"/>
                    <a:pt x="132" y="66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1" name="Freeform 92">
              <a:extLst>
                <a:ext uri="{FF2B5EF4-FFF2-40B4-BE49-F238E27FC236}">
                  <a16:creationId xmlns:a16="http://schemas.microsoft.com/office/drawing/2014/main" id="{8A1AE13A-448A-2A90-9F5A-91B449E45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179" y="5657296"/>
              <a:ext cx="306017" cy="311294"/>
            </a:xfrm>
            <a:custGeom>
              <a:avLst/>
              <a:gdLst>
                <a:gd name="T0" fmla="*/ 256 w 257"/>
                <a:gd name="T1" fmla="*/ 128 h 258"/>
                <a:gd name="T2" fmla="*/ 256 w 257"/>
                <a:gd name="T3" fmla="*/ 128 h 258"/>
                <a:gd name="T4" fmla="*/ 128 w 257"/>
                <a:gd name="T5" fmla="*/ 257 h 258"/>
                <a:gd name="T6" fmla="*/ 128 w 257"/>
                <a:gd name="T7" fmla="*/ 257 h 258"/>
                <a:gd name="T8" fmla="*/ 0 w 257"/>
                <a:gd name="T9" fmla="*/ 128 h 258"/>
                <a:gd name="T10" fmla="*/ 0 w 257"/>
                <a:gd name="T11" fmla="*/ 128 h 258"/>
                <a:gd name="T12" fmla="*/ 128 w 257"/>
                <a:gd name="T13" fmla="*/ 0 h 258"/>
                <a:gd name="T14" fmla="*/ 128 w 257"/>
                <a:gd name="T15" fmla="*/ 0 h 258"/>
                <a:gd name="T16" fmla="*/ 256 w 257"/>
                <a:gd name="T17" fmla="*/ 12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258">
                  <a:moveTo>
                    <a:pt x="256" y="128"/>
                  </a:moveTo>
                  <a:lnTo>
                    <a:pt x="256" y="128"/>
                  </a:lnTo>
                  <a:cubicBezTo>
                    <a:pt x="256" y="199"/>
                    <a:pt x="199" y="257"/>
                    <a:pt x="128" y="257"/>
                  </a:cubicBezTo>
                  <a:lnTo>
                    <a:pt x="128" y="257"/>
                  </a:lnTo>
                  <a:cubicBezTo>
                    <a:pt x="57" y="257"/>
                    <a:pt x="0" y="199"/>
                    <a:pt x="0" y="128"/>
                  </a:cubicBezTo>
                  <a:lnTo>
                    <a:pt x="0" y="128"/>
                  </a:lnTo>
                  <a:cubicBezTo>
                    <a:pt x="0" y="57"/>
                    <a:pt x="57" y="0"/>
                    <a:pt x="128" y="0"/>
                  </a:cubicBezTo>
                  <a:lnTo>
                    <a:pt x="128" y="0"/>
                  </a:lnTo>
                  <a:cubicBezTo>
                    <a:pt x="199" y="0"/>
                    <a:pt x="256" y="57"/>
                    <a:pt x="256" y="128"/>
                  </a:cubicBezTo>
                </a:path>
              </a:pathLst>
            </a:custGeom>
            <a:solidFill>
              <a:srgbClr val="8FC8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" name="Freeform 93">
              <a:extLst>
                <a:ext uri="{FF2B5EF4-FFF2-40B4-BE49-F238E27FC236}">
                  <a16:creationId xmlns:a16="http://schemas.microsoft.com/office/drawing/2014/main" id="{B9034239-79BD-CE12-E42B-6842EA254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609" y="7160998"/>
              <a:ext cx="237425" cy="237425"/>
            </a:xfrm>
            <a:custGeom>
              <a:avLst/>
              <a:gdLst>
                <a:gd name="T0" fmla="*/ 199 w 200"/>
                <a:gd name="T1" fmla="*/ 99 h 200"/>
                <a:gd name="T2" fmla="*/ 199 w 200"/>
                <a:gd name="T3" fmla="*/ 99 h 200"/>
                <a:gd name="T4" fmla="*/ 100 w 200"/>
                <a:gd name="T5" fmla="*/ 199 h 200"/>
                <a:gd name="T6" fmla="*/ 100 w 200"/>
                <a:gd name="T7" fmla="*/ 199 h 200"/>
                <a:gd name="T8" fmla="*/ 0 w 200"/>
                <a:gd name="T9" fmla="*/ 99 h 200"/>
                <a:gd name="T10" fmla="*/ 0 w 200"/>
                <a:gd name="T11" fmla="*/ 99 h 200"/>
                <a:gd name="T12" fmla="*/ 100 w 200"/>
                <a:gd name="T13" fmla="*/ 0 h 200"/>
                <a:gd name="T14" fmla="*/ 100 w 200"/>
                <a:gd name="T15" fmla="*/ 0 h 200"/>
                <a:gd name="T16" fmla="*/ 199 w 200"/>
                <a:gd name="T17" fmla="*/ 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00">
                  <a:moveTo>
                    <a:pt x="199" y="99"/>
                  </a:moveTo>
                  <a:lnTo>
                    <a:pt x="199" y="99"/>
                  </a:lnTo>
                  <a:cubicBezTo>
                    <a:pt x="199" y="154"/>
                    <a:pt x="155" y="199"/>
                    <a:pt x="100" y="199"/>
                  </a:cubicBezTo>
                  <a:lnTo>
                    <a:pt x="100" y="199"/>
                  </a:lnTo>
                  <a:cubicBezTo>
                    <a:pt x="45" y="199"/>
                    <a:pt x="0" y="154"/>
                    <a:pt x="0" y="99"/>
                  </a:cubicBezTo>
                  <a:lnTo>
                    <a:pt x="0" y="99"/>
                  </a:lnTo>
                  <a:cubicBezTo>
                    <a:pt x="0" y="44"/>
                    <a:pt x="45" y="0"/>
                    <a:pt x="100" y="0"/>
                  </a:cubicBezTo>
                  <a:lnTo>
                    <a:pt x="100" y="0"/>
                  </a:lnTo>
                  <a:cubicBezTo>
                    <a:pt x="155" y="0"/>
                    <a:pt x="199" y="44"/>
                    <a:pt x="199" y="99"/>
                  </a:cubicBezTo>
                </a:path>
              </a:pathLst>
            </a:custGeom>
            <a:solidFill>
              <a:srgbClr val="3887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" name="Freeform 94">
              <a:extLst>
                <a:ext uri="{FF2B5EF4-FFF2-40B4-BE49-F238E27FC236}">
                  <a16:creationId xmlns:a16="http://schemas.microsoft.com/office/drawing/2014/main" id="{B9541D66-E540-D95C-C7A8-2651AF938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2683" y="6295710"/>
              <a:ext cx="126627" cy="126627"/>
            </a:xfrm>
            <a:custGeom>
              <a:avLst/>
              <a:gdLst>
                <a:gd name="T0" fmla="*/ 104 w 105"/>
                <a:gd name="T1" fmla="*/ 52 h 105"/>
                <a:gd name="T2" fmla="*/ 104 w 105"/>
                <a:gd name="T3" fmla="*/ 52 h 105"/>
                <a:gd name="T4" fmla="*/ 52 w 105"/>
                <a:gd name="T5" fmla="*/ 104 h 105"/>
                <a:gd name="T6" fmla="*/ 52 w 105"/>
                <a:gd name="T7" fmla="*/ 104 h 105"/>
                <a:gd name="T8" fmla="*/ 0 w 105"/>
                <a:gd name="T9" fmla="*/ 52 h 105"/>
                <a:gd name="T10" fmla="*/ 0 w 105"/>
                <a:gd name="T11" fmla="*/ 52 h 105"/>
                <a:gd name="T12" fmla="*/ 52 w 105"/>
                <a:gd name="T13" fmla="*/ 0 h 105"/>
                <a:gd name="T14" fmla="*/ 52 w 105"/>
                <a:gd name="T15" fmla="*/ 0 h 105"/>
                <a:gd name="T16" fmla="*/ 104 w 105"/>
                <a:gd name="T17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0" y="104"/>
                    <a:pt x="52" y="104"/>
                  </a:cubicBezTo>
                  <a:lnTo>
                    <a:pt x="52" y="104"/>
                  </a:lnTo>
                  <a:cubicBezTo>
                    <a:pt x="23" y="104"/>
                    <a:pt x="0" y="81"/>
                    <a:pt x="0" y="52"/>
                  </a:cubicBezTo>
                  <a:lnTo>
                    <a:pt x="0" y="52"/>
                  </a:lnTo>
                  <a:cubicBezTo>
                    <a:pt x="0" y="23"/>
                    <a:pt x="23" y="0"/>
                    <a:pt x="52" y="0"/>
                  </a:cubicBezTo>
                  <a:lnTo>
                    <a:pt x="52" y="0"/>
                  </a:lnTo>
                  <a:cubicBezTo>
                    <a:pt x="80" y="0"/>
                    <a:pt x="104" y="23"/>
                    <a:pt x="104" y="52"/>
                  </a:cubicBezTo>
                </a:path>
              </a:pathLst>
            </a:custGeom>
            <a:solidFill>
              <a:srgbClr val="B5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" name="Freeform 95">
              <a:extLst>
                <a:ext uri="{FF2B5EF4-FFF2-40B4-BE49-F238E27FC236}">
                  <a16:creationId xmlns:a16="http://schemas.microsoft.com/office/drawing/2014/main" id="{F93082C0-44A7-45CF-50CF-332627CA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704" y="4950293"/>
              <a:ext cx="126627" cy="126627"/>
            </a:xfrm>
            <a:custGeom>
              <a:avLst/>
              <a:gdLst>
                <a:gd name="T0" fmla="*/ 104 w 105"/>
                <a:gd name="T1" fmla="*/ 52 h 105"/>
                <a:gd name="T2" fmla="*/ 104 w 105"/>
                <a:gd name="T3" fmla="*/ 52 h 105"/>
                <a:gd name="T4" fmla="*/ 52 w 105"/>
                <a:gd name="T5" fmla="*/ 104 h 105"/>
                <a:gd name="T6" fmla="*/ 52 w 105"/>
                <a:gd name="T7" fmla="*/ 104 h 105"/>
                <a:gd name="T8" fmla="*/ 0 w 105"/>
                <a:gd name="T9" fmla="*/ 52 h 105"/>
                <a:gd name="T10" fmla="*/ 0 w 105"/>
                <a:gd name="T11" fmla="*/ 52 h 105"/>
                <a:gd name="T12" fmla="*/ 52 w 105"/>
                <a:gd name="T13" fmla="*/ 0 h 105"/>
                <a:gd name="T14" fmla="*/ 52 w 105"/>
                <a:gd name="T15" fmla="*/ 0 h 105"/>
                <a:gd name="T16" fmla="*/ 104 w 105"/>
                <a:gd name="T17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05">
                  <a:moveTo>
                    <a:pt x="104" y="52"/>
                  </a:moveTo>
                  <a:lnTo>
                    <a:pt x="104" y="52"/>
                  </a:lnTo>
                  <a:cubicBezTo>
                    <a:pt x="104" y="81"/>
                    <a:pt x="81" y="104"/>
                    <a:pt x="52" y="104"/>
                  </a:cubicBezTo>
                  <a:lnTo>
                    <a:pt x="52" y="104"/>
                  </a:lnTo>
                  <a:cubicBezTo>
                    <a:pt x="23" y="104"/>
                    <a:pt x="0" y="81"/>
                    <a:pt x="0" y="52"/>
                  </a:cubicBezTo>
                  <a:lnTo>
                    <a:pt x="0" y="52"/>
                  </a:lnTo>
                  <a:cubicBezTo>
                    <a:pt x="0" y="24"/>
                    <a:pt x="23" y="0"/>
                    <a:pt x="52" y="0"/>
                  </a:cubicBezTo>
                  <a:lnTo>
                    <a:pt x="52" y="0"/>
                  </a:lnTo>
                  <a:cubicBezTo>
                    <a:pt x="81" y="0"/>
                    <a:pt x="104" y="24"/>
                    <a:pt x="104" y="52"/>
                  </a:cubicBezTo>
                </a:path>
              </a:pathLst>
            </a:custGeom>
            <a:solidFill>
              <a:srgbClr val="F9DF8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Freeform 96">
              <a:extLst>
                <a:ext uri="{FF2B5EF4-FFF2-40B4-BE49-F238E27FC236}">
                  <a16:creationId xmlns:a16="http://schemas.microsoft.com/office/drawing/2014/main" id="{374CA2C1-2FEF-5847-79DA-EA8E16A83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4570" y="5530668"/>
              <a:ext cx="126627" cy="126627"/>
            </a:xfrm>
            <a:custGeom>
              <a:avLst/>
              <a:gdLst>
                <a:gd name="T0" fmla="*/ 103 w 104"/>
                <a:gd name="T1" fmla="*/ 52 h 105"/>
                <a:gd name="T2" fmla="*/ 103 w 104"/>
                <a:gd name="T3" fmla="*/ 52 h 105"/>
                <a:gd name="T4" fmla="*/ 52 w 104"/>
                <a:gd name="T5" fmla="*/ 104 h 105"/>
                <a:gd name="T6" fmla="*/ 52 w 104"/>
                <a:gd name="T7" fmla="*/ 104 h 105"/>
                <a:gd name="T8" fmla="*/ 0 w 104"/>
                <a:gd name="T9" fmla="*/ 52 h 105"/>
                <a:gd name="T10" fmla="*/ 0 w 104"/>
                <a:gd name="T11" fmla="*/ 52 h 105"/>
                <a:gd name="T12" fmla="*/ 52 w 104"/>
                <a:gd name="T13" fmla="*/ 0 h 105"/>
                <a:gd name="T14" fmla="*/ 52 w 104"/>
                <a:gd name="T15" fmla="*/ 0 h 105"/>
                <a:gd name="T16" fmla="*/ 103 w 104"/>
                <a:gd name="T17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05">
                  <a:moveTo>
                    <a:pt x="103" y="52"/>
                  </a:moveTo>
                  <a:lnTo>
                    <a:pt x="103" y="52"/>
                  </a:lnTo>
                  <a:cubicBezTo>
                    <a:pt x="103" y="81"/>
                    <a:pt x="80" y="104"/>
                    <a:pt x="52" y="104"/>
                  </a:cubicBezTo>
                  <a:lnTo>
                    <a:pt x="52" y="104"/>
                  </a:lnTo>
                  <a:cubicBezTo>
                    <a:pt x="23" y="104"/>
                    <a:pt x="0" y="81"/>
                    <a:pt x="0" y="52"/>
                  </a:cubicBezTo>
                  <a:lnTo>
                    <a:pt x="0" y="52"/>
                  </a:lnTo>
                  <a:cubicBezTo>
                    <a:pt x="0" y="23"/>
                    <a:pt x="23" y="0"/>
                    <a:pt x="52" y="0"/>
                  </a:cubicBezTo>
                  <a:lnTo>
                    <a:pt x="52" y="0"/>
                  </a:lnTo>
                  <a:cubicBezTo>
                    <a:pt x="80" y="0"/>
                    <a:pt x="103" y="23"/>
                    <a:pt x="103" y="52"/>
                  </a:cubicBezTo>
                </a:path>
              </a:pathLst>
            </a:custGeom>
            <a:solidFill>
              <a:srgbClr val="F9DF8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Freeform 97">
              <a:extLst>
                <a:ext uri="{FF2B5EF4-FFF2-40B4-BE49-F238E27FC236}">
                  <a16:creationId xmlns:a16="http://schemas.microsoft.com/office/drawing/2014/main" id="{22DE930D-973E-17DC-6A67-206EB49A0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241" y="6496202"/>
              <a:ext cx="1862481" cy="2421748"/>
            </a:xfrm>
            <a:custGeom>
              <a:avLst/>
              <a:gdLst>
                <a:gd name="T0" fmla="*/ 1188 w 1558"/>
                <a:gd name="T1" fmla="*/ 1225 h 2023"/>
                <a:gd name="T2" fmla="*/ 1188 w 1558"/>
                <a:gd name="T3" fmla="*/ 1225 h 2023"/>
                <a:gd name="T4" fmla="*/ 1405 w 1558"/>
                <a:gd name="T5" fmla="*/ 1946 h 2023"/>
                <a:gd name="T6" fmla="*/ 1405 w 1558"/>
                <a:gd name="T7" fmla="*/ 1946 h 2023"/>
                <a:gd name="T8" fmla="*/ 799 w 1558"/>
                <a:gd name="T9" fmla="*/ 1498 h 2023"/>
                <a:gd name="T10" fmla="*/ 799 w 1558"/>
                <a:gd name="T11" fmla="*/ 1498 h 2023"/>
                <a:gd name="T12" fmla="*/ 69 w 1558"/>
                <a:gd name="T13" fmla="*/ 47 h 2023"/>
                <a:gd name="T14" fmla="*/ 69 w 1558"/>
                <a:gd name="T15" fmla="*/ 47 h 2023"/>
                <a:gd name="T16" fmla="*/ 1188 w 1558"/>
                <a:gd name="T17" fmla="*/ 1225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8" h="2023">
                  <a:moveTo>
                    <a:pt x="1188" y="1225"/>
                  </a:moveTo>
                  <a:lnTo>
                    <a:pt x="1188" y="1225"/>
                  </a:lnTo>
                  <a:cubicBezTo>
                    <a:pt x="1557" y="1749"/>
                    <a:pt x="1413" y="1940"/>
                    <a:pt x="1405" y="1946"/>
                  </a:cubicBezTo>
                  <a:lnTo>
                    <a:pt x="1405" y="1946"/>
                  </a:lnTo>
                  <a:cubicBezTo>
                    <a:pt x="1397" y="1952"/>
                    <a:pt x="1169" y="2022"/>
                    <a:pt x="799" y="1498"/>
                  </a:cubicBezTo>
                  <a:lnTo>
                    <a:pt x="799" y="1498"/>
                  </a:lnTo>
                  <a:cubicBezTo>
                    <a:pt x="430" y="973"/>
                    <a:pt x="0" y="96"/>
                    <a:pt x="69" y="47"/>
                  </a:cubicBezTo>
                  <a:lnTo>
                    <a:pt x="69" y="47"/>
                  </a:lnTo>
                  <a:cubicBezTo>
                    <a:pt x="136" y="0"/>
                    <a:pt x="818" y="700"/>
                    <a:pt x="1188" y="1225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5AC9D7D-9CEC-7F64-0A25-16A06E6ED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596" y="6601726"/>
              <a:ext cx="1561793" cy="2184144"/>
            </a:xfrm>
            <a:custGeom>
              <a:avLst/>
              <a:gdLst>
                <a:gd name="connsiteX0" fmla="*/ 0 w 1625966"/>
                <a:gd name="connsiteY0" fmla="*/ 0 h 2273889"/>
                <a:gd name="connsiteX1" fmla="*/ 523209 w 1625966"/>
                <a:gd name="connsiteY1" fmla="*/ 480302 h 2273889"/>
                <a:gd name="connsiteX2" fmla="*/ 1320479 w 1625966"/>
                <a:gd name="connsiteY2" fmla="*/ 1437173 h 2273889"/>
                <a:gd name="connsiteX3" fmla="*/ 1621946 w 1625966"/>
                <a:gd name="connsiteY3" fmla="*/ 2086700 h 2273889"/>
                <a:gd name="connsiteX4" fmla="*/ 1600769 w 1625966"/>
                <a:gd name="connsiteY4" fmla="*/ 2272101 h 2273889"/>
                <a:gd name="connsiteX5" fmla="*/ 1418892 w 1625966"/>
                <a:gd name="connsiteY5" fmla="*/ 2229795 h 2273889"/>
                <a:gd name="connsiteX6" fmla="*/ 908141 w 1625966"/>
                <a:gd name="connsiteY6" fmla="*/ 1727096 h 2273889"/>
                <a:gd name="connsiteX7" fmla="*/ 276553 w 1625966"/>
                <a:gd name="connsiteY7" fmla="*/ 654505 h 2273889"/>
                <a:gd name="connsiteX8" fmla="*/ 0 w 1625966"/>
                <a:gd name="connsiteY8" fmla="*/ 0 h 227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5966" h="2273889">
                  <a:moveTo>
                    <a:pt x="0" y="0"/>
                  </a:moveTo>
                  <a:cubicBezTo>
                    <a:pt x="59795" y="36085"/>
                    <a:pt x="216758" y="158027"/>
                    <a:pt x="523209" y="480302"/>
                  </a:cubicBezTo>
                  <a:cubicBezTo>
                    <a:pt x="823431" y="796356"/>
                    <a:pt x="1121161" y="1153471"/>
                    <a:pt x="1320479" y="1437173"/>
                  </a:cubicBezTo>
                  <a:cubicBezTo>
                    <a:pt x="1445052" y="1611375"/>
                    <a:pt x="1597032" y="1867702"/>
                    <a:pt x="1621946" y="2086700"/>
                  </a:cubicBezTo>
                  <a:cubicBezTo>
                    <a:pt x="1635649" y="2194954"/>
                    <a:pt x="1610735" y="2253436"/>
                    <a:pt x="1600769" y="2272101"/>
                  </a:cubicBezTo>
                  <a:cubicBezTo>
                    <a:pt x="1578346" y="2275834"/>
                    <a:pt x="1517305" y="2278323"/>
                    <a:pt x="1418892" y="2229795"/>
                  </a:cubicBezTo>
                  <a:cubicBezTo>
                    <a:pt x="1220820" y="2131495"/>
                    <a:pt x="1031468" y="1902542"/>
                    <a:pt x="908141" y="1727096"/>
                  </a:cubicBezTo>
                  <a:cubicBezTo>
                    <a:pt x="708823" y="1444638"/>
                    <a:pt x="472133" y="1042728"/>
                    <a:pt x="276553" y="654505"/>
                  </a:cubicBezTo>
                  <a:cubicBezTo>
                    <a:pt x="74744" y="257571"/>
                    <a:pt x="12457" y="69681"/>
                    <a:pt x="0" y="0"/>
                  </a:cubicBezTo>
                  <a:close/>
                </a:path>
              </a:pathLst>
            </a:custGeom>
            <a:gradFill>
              <a:gsLst>
                <a:gs pos="64000">
                  <a:srgbClr val="D8E476"/>
                </a:gs>
                <a:gs pos="0">
                  <a:srgbClr val="8FC849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" name="Freeform 99">
              <a:extLst>
                <a:ext uri="{FF2B5EF4-FFF2-40B4-BE49-F238E27FC236}">
                  <a16:creationId xmlns:a16="http://schemas.microsoft.com/office/drawing/2014/main" id="{FA419940-5FD2-58EE-AB88-71AAD582A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3362" y="6897190"/>
              <a:ext cx="1144926" cy="1603947"/>
            </a:xfrm>
            <a:custGeom>
              <a:avLst/>
              <a:gdLst>
                <a:gd name="T0" fmla="*/ 886 w 956"/>
                <a:gd name="T1" fmla="*/ 1321 h 1342"/>
                <a:gd name="T2" fmla="*/ 886 w 956"/>
                <a:gd name="T3" fmla="*/ 1321 h 1342"/>
                <a:gd name="T4" fmla="*/ 662 w 956"/>
                <a:gd name="T5" fmla="*/ 992 h 1342"/>
                <a:gd name="T6" fmla="*/ 662 w 956"/>
                <a:gd name="T7" fmla="*/ 992 h 1342"/>
                <a:gd name="T8" fmla="*/ 439 w 956"/>
                <a:gd name="T9" fmla="*/ 664 h 1342"/>
                <a:gd name="T10" fmla="*/ 216 w 956"/>
                <a:gd name="T11" fmla="*/ 334 h 1342"/>
                <a:gd name="T12" fmla="*/ 216 w 956"/>
                <a:gd name="T13" fmla="*/ 334 h 1342"/>
                <a:gd name="T14" fmla="*/ 107 w 956"/>
                <a:gd name="T15" fmla="*/ 168 h 1342"/>
                <a:gd name="T16" fmla="*/ 52 w 956"/>
                <a:gd name="T17" fmla="*/ 84 h 1342"/>
                <a:gd name="T18" fmla="*/ 52 w 956"/>
                <a:gd name="T19" fmla="*/ 84 h 1342"/>
                <a:gd name="T20" fmla="*/ 0 w 956"/>
                <a:gd name="T21" fmla="*/ 0 h 1342"/>
                <a:gd name="T22" fmla="*/ 0 w 956"/>
                <a:gd name="T23" fmla="*/ 0 h 1342"/>
                <a:gd name="T24" fmla="*/ 61 w 956"/>
                <a:gd name="T25" fmla="*/ 78 h 1342"/>
                <a:gd name="T26" fmla="*/ 121 w 956"/>
                <a:gd name="T27" fmla="*/ 158 h 1342"/>
                <a:gd name="T28" fmla="*/ 121 w 956"/>
                <a:gd name="T29" fmla="*/ 158 h 1342"/>
                <a:gd name="T30" fmla="*/ 240 w 956"/>
                <a:gd name="T31" fmla="*/ 317 h 1342"/>
                <a:gd name="T32" fmla="*/ 475 w 956"/>
                <a:gd name="T33" fmla="*/ 637 h 1342"/>
                <a:gd name="T34" fmla="*/ 475 w 956"/>
                <a:gd name="T35" fmla="*/ 637 h 1342"/>
                <a:gd name="T36" fmla="*/ 710 w 956"/>
                <a:gd name="T37" fmla="*/ 958 h 1342"/>
                <a:gd name="T38" fmla="*/ 710 w 956"/>
                <a:gd name="T39" fmla="*/ 958 h 1342"/>
                <a:gd name="T40" fmla="*/ 943 w 956"/>
                <a:gd name="T41" fmla="*/ 1280 h 1342"/>
                <a:gd name="T42" fmla="*/ 943 w 956"/>
                <a:gd name="T43" fmla="*/ 1280 h 1342"/>
                <a:gd name="T44" fmla="*/ 935 w 956"/>
                <a:gd name="T45" fmla="*/ 1330 h 1342"/>
                <a:gd name="T46" fmla="*/ 935 w 956"/>
                <a:gd name="T47" fmla="*/ 1330 h 1342"/>
                <a:gd name="T48" fmla="*/ 886 w 956"/>
                <a:gd name="T49" fmla="*/ 1321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6" h="1342">
                  <a:moveTo>
                    <a:pt x="886" y="1321"/>
                  </a:moveTo>
                  <a:lnTo>
                    <a:pt x="886" y="1321"/>
                  </a:lnTo>
                  <a:cubicBezTo>
                    <a:pt x="811" y="1211"/>
                    <a:pt x="736" y="1102"/>
                    <a:pt x="662" y="992"/>
                  </a:cubicBezTo>
                  <a:lnTo>
                    <a:pt x="662" y="992"/>
                  </a:lnTo>
                  <a:cubicBezTo>
                    <a:pt x="587" y="883"/>
                    <a:pt x="513" y="774"/>
                    <a:pt x="439" y="664"/>
                  </a:cubicBezTo>
                  <a:lnTo>
                    <a:pt x="216" y="334"/>
                  </a:lnTo>
                  <a:lnTo>
                    <a:pt x="216" y="334"/>
                  </a:lnTo>
                  <a:cubicBezTo>
                    <a:pt x="179" y="279"/>
                    <a:pt x="143" y="223"/>
                    <a:pt x="107" y="168"/>
                  </a:cubicBezTo>
                  <a:lnTo>
                    <a:pt x="52" y="84"/>
                  </a:lnTo>
                  <a:lnTo>
                    <a:pt x="52" y="84"/>
                  </a:lnTo>
                  <a:cubicBezTo>
                    <a:pt x="35" y="56"/>
                    <a:pt x="17" y="28"/>
                    <a:pt x="0" y="0"/>
                  </a:cubicBezTo>
                  <a:lnTo>
                    <a:pt x="0" y="0"/>
                  </a:lnTo>
                  <a:cubicBezTo>
                    <a:pt x="20" y="26"/>
                    <a:pt x="40" y="53"/>
                    <a:pt x="61" y="78"/>
                  </a:cubicBezTo>
                  <a:lnTo>
                    <a:pt x="121" y="158"/>
                  </a:lnTo>
                  <a:lnTo>
                    <a:pt x="121" y="158"/>
                  </a:lnTo>
                  <a:cubicBezTo>
                    <a:pt x="161" y="210"/>
                    <a:pt x="201" y="263"/>
                    <a:pt x="240" y="317"/>
                  </a:cubicBezTo>
                  <a:lnTo>
                    <a:pt x="475" y="637"/>
                  </a:lnTo>
                  <a:lnTo>
                    <a:pt x="475" y="637"/>
                  </a:lnTo>
                  <a:cubicBezTo>
                    <a:pt x="554" y="744"/>
                    <a:pt x="632" y="851"/>
                    <a:pt x="710" y="958"/>
                  </a:cubicBezTo>
                  <a:lnTo>
                    <a:pt x="710" y="958"/>
                  </a:lnTo>
                  <a:cubicBezTo>
                    <a:pt x="788" y="1065"/>
                    <a:pt x="866" y="1174"/>
                    <a:pt x="943" y="1280"/>
                  </a:cubicBezTo>
                  <a:lnTo>
                    <a:pt x="943" y="1280"/>
                  </a:lnTo>
                  <a:cubicBezTo>
                    <a:pt x="955" y="1296"/>
                    <a:pt x="951" y="1318"/>
                    <a:pt x="935" y="1330"/>
                  </a:cubicBezTo>
                  <a:lnTo>
                    <a:pt x="935" y="1330"/>
                  </a:lnTo>
                  <a:cubicBezTo>
                    <a:pt x="920" y="1341"/>
                    <a:pt x="898" y="1337"/>
                    <a:pt x="886" y="1321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Freeform 100">
              <a:extLst>
                <a:ext uri="{FF2B5EF4-FFF2-40B4-BE49-F238E27FC236}">
                  <a16:creationId xmlns:a16="http://schemas.microsoft.com/office/drawing/2014/main" id="{FA03FB33-F6FA-140E-72F7-26DEE37E4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509" y="6068837"/>
              <a:ext cx="838905" cy="2759424"/>
            </a:xfrm>
            <a:custGeom>
              <a:avLst/>
              <a:gdLst>
                <a:gd name="T0" fmla="*/ 590 w 700"/>
                <a:gd name="T1" fmla="*/ 1557 h 2305"/>
                <a:gd name="T2" fmla="*/ 590 w 700"/>
                <a:gd name="T3" fmla="*/ 1557 h 2305"/>
                <a:gd name="T4" fmla="*/ 477 w 700"/>
                <a:gd name="T5" fmla="*/ 2302 h 2305"/>
                <a:gd name="T6" fmla="*/ 477 w 700"/>
                <a:gd name="T7" fmla="*/ 2302 h 2305"/>
                <a:gd name="T8" fmla="*/ 122 w 700"/>
                <a:gd name="T9" fmla="*/ 1638 h 2305"/>
                <a:gd name="T10" fmla="*/ 122 w 700"/>
                <a:gd name="T11" fmla="*/ 1638 h 2305"/>
                <a:gd name="T12" fmla="*/ 83 w 700"/>
                <a:gd name="T13" fmla="*/ 14 h 2305"/>
                <a:gd name="T14" fmla="*/ 83 w 700"/>
                <a:gd name="T15" fmla="*/ 14 h 2305"/>
                <a:gd name="T16" fmla="*/ 590 w 700"/>
                <a:gd name="T17" fmla="*/ 1557 h 2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0" h="2305">
                  <a:moveTo>
                    <a:pt x="590" y="1557"/>
                  </a:moveTo>
                  <a:lnTo>
                    <a:pt x="590" y="1557"/>
                  </a:lnTo>
                  <a:cubicBezTo>
                    <a:pt x="699" y="2189"/>
                    <a:pt x="487" y="2301"/>
                    <a:pt x="477" y="2302"/>
                  </a:cubicBezTo>
                  <a:lnTo>
                    <a:pt x="477" y="2302"/>
                  </a:lnTo>
                  <a:cubicBezTo>
                    <a:pt x="468" y="2304"/>
                    <a:pt x="230" y="2270"/>
                    <a:pt x="122" y="1638"/>
                  </a:cubicBezTo>
                  <a:lnTo>
                    <a:pt x="122" y="1638"/>
                  </a:lnTo>
                  <a:cubicBezTo>
                    <a:pt x="13" y="1005"/>
                    <a:pt x="0" y="28"/>
                    <a:pt x="83" y="14"/>
                  </a:cubicBezTo>
                  <a:lnTo>
                    <a:pt x="83" y="14"/>
                  </a:lnTo>
                  <a:cubicBezTo>
                    <a:pt x="165" y="0"/>
                    <a:pt x="480" y="925"/>
                    <a:pt x="590" y="1557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DFABAAC-653C-ED9B-30A9-DA19D21C9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164" y="6147978"/>
              <a:ext cx="623581" cy="2631597"/>
            </a:xfrm>
            <a:custGeom>
              <a:avLst/>
              <a:gdLst>
                <a:gd name="connsiteX0" fmla="*/ 33894 w 649203"/>
                <a:gd name="connsiteY0" fmla="*/ 0 h 2739728"/>
                <a:gd name="connsiteX1" fmla="*/ 301327 w 649203"/>
                <a:gd name="connsiteY1" fmla="*/ 658481 h 2739728"/>
                <a:gd name="connsiteX2" fmla="*/ 611052 w 649203"/>
                <a:gd name="connsiteY2" fmla="*/ 1864658 h 2739728"/>
                <a:gd name="connsiteX3" fmla="*/ 606076 w 649203"/>
                <a:gd name="connsiteY3" fmla="*/ 2580398 h 2739728"/>
                <a:gd name="connsiteX4" fmla="*/ 506566 w 649203"/>
                <a:gd name="connsiteY4" fmla="*/ 2739728 h 2739728"/>
                <a:gd name="connsiteX5" fmla="*/ 359789 w 649203"/>
                <a:gd name="connsiteY5" fmla="*/ 2623965 h 2739728"/>
                <a:gd name="connsiteX6" fmla="*/ 114746 w 649203"/>
                <a:gd name="connsiteY6" fmla="*/ 1949303 h 2739728"/>
                <a:gd name="connsiteX7" fmla="*/ 2797 w 649203"/>
                <a:gd name="connsiteY7" fmla="*/ 710761 h 2739728"/>
                <a:gd name="connsiteX8" fmla="*/ 33894 w 649203"/>
                <a:gd name="connsiteY8" fmla="*/ 0 h 273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203" h="2739728">
                  <a:moveTo>
                    <a:pt x="33894" y="0"/>
                  </a:moveTo>
                  <a:cubicBezTo>
                    <a:pt x="74942" y="58504"/>
                    <a:pt x="163257" y="236506"/>
                    <a:pt x="301327" y="658481"/>
                  </a:cubicBezTo>
                  <a:cubicBezTo>
                    <a:pt x="436909" y="1072988"/>
                    <a:pt x="552590" y="1523593"/>
                    <a:pt x="611052" y="1864658"/>
                  </a:cubicBezTo>
                  <a:cubicBezTo>
                    <a:pt x="647124" y="2076269"/>
                    <a:pt x="676977" y="2372522"/>
                    <a:pt x="606076" y="2580398"/>
                  </a:cubicBezTo>
                  <a:cubicBezTo>
                    <a:pt x="570004" y="2684958"/>
                    <a:pt x="523981" y="2726036"/>
                    <a:pt x="506566" y="2739728"/>
                  </a:cubicBezTo>
                  <a:cubicBezTo>
                    <a:pt x="485421" y="2733504"/>
                    <a:pt x="428202" y="2709854"/>
                    <a:pt x="359789" y="2623965"/>
                  </a:cubicBezTo>
                  <a:cubicBezTo>
                    <a:pt x="222963" y="2449698"/>
                    <a:pt x="152062" y="2162157"/>
                    <a:pt x="114746" y="1949303"/>
                  </a:cubicBezTo>
                  <a:cubicBezTo>
                    <a:pt x="56284" y="1608237"/>
                    <a:pt x="15236" y="1145184"/>
                    <a:pt x="2797" y="710761"/>
                  </a:cubicBezTo>
                  <a:cubicBezTo>
                    <a:pt x="-8398" y="266380"/>
                    <a:pt x="16480" y="68462"/>
                    <a:pt x="33894" y="0"/>
                  </a:cubicBezTo>
                  <a:close/>
                </a:path>
              </a:pathLst>
            </a:custGeom>
            <a:gradFill>
              <a:gsLst>
                <a:gs pos="64000">
                  <a:srgbClr val="D8E476"/>
                </a:gs>
                <a:gs pos="0">
                  <a:srgbClr val="8FC849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" name="Freeform 102">
              <a:extLst>
                <a:ext uri="{FF2B5EF4-FFF2-40B4-BE49-F238E27FC236}">
                  <a16:creationId xmlns:a16="http://schemas.microsoft.com/office/drawing/2014/main" id="{A1E5585F-E1A9-0416-B6E1-EB8742805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346" y="6501479"/>
              <a:ext cx="369330" cy="1920515"/>
            </a:xfrm>
            <a:custGeom>
              <a:avLst/>
              <a:gdLst>
                <a:gd name="T0" fmla="*/ 235 w 309"/>
                <a:gd name="T1" fmla="*/ 1572 h 1606"/>
                <a:gd name="T2" fmla="*/ 235 w 309"/>
                <a:gd name="T3" fmla="*/ 1572 h 1606"/>
                <a:gd name="T4" fmla="*/ 173 w 309"/>
                <a:gd name="T5" fmla="*/ 1180 h 1606"/>
                <a:gd name="T6" fmla="*/ 173 w 309"/>
                <a:gd name="T7" fmla="*/ 1180 h 1606"/>
                <a:gd name="T8" fmla="*/ 112 w 309"/>
                <a:gd name="T9" fmla="*/ 786 h 1606"/>
                <a:gd name="T10" fmla="*/ 53 w 309"/>
                <a:gd name="T11" fmla="*/ 393 h 1606"/>
                <a:gd name="T12" fmla="*/ 53 w 309"/>
                <a:gd name="T13" fmla="*/ 393 h 1606"/>
                <a:gd name="T14" fmla="*/ 24 w 309"/>
                <a:gd name="T15" fmla="*/ 197 h 1606"/>
                <a:gd name="T16" fmla="*/ 11 w 309"/>
                <a:gd name="T17" fmla="*/ 99 h 1606"/>
                <a:gd name="T18" fmla="*/ 11 w 309"/>
                <a:gd name="T19" fmla="*/ 99 h 1606"/>
                <a:gd name="T20" fmla="*/ 0 w 309"/>
                <a:gd name="T21" fmla="*/ 0 h 1606"/>
                <a:gd name="T22" fmla="*/ 0 w 309"/>
                <a:gd name="T23" fmla="*/ 0 h 1606"/>
                <a:gd name="T24" fmla="*/ 21 w 309"/>
                <a:gd name="T25" fmla="*/ 97 h 1606"/>
                <a:gd name="T26" fmla="*/ 42 w 309"/>
                <a:gd name="T27" fmla="*/ 194 h 1606"/>
                <a:gd name="T28" fmla="*/ 42 w 309"/>
                <a:gd name="T29" fmla="*/ 194 h 1606"/>
                <a:gd name="T30" fmla="*/ 81 w 309"/>
                <a:gd name="T31" fmla="*/ 388 h 1606"/>
                <a:gd name="T32" fmla="*/ 157 w 309"/>
                <a:gd name="T33" fmla="*/ 778 h 1606"/>
                <a:gd name="T34" fmla="*/ 157 w 309"/>
                <a:gd name="T35" fmla="*/ 778 h 1606"/>
                <a:gd name="T36" fmla="*/ 232 w 309"/>
                <a:gd name="T37" fmla="*/ 1169 h 1606"/>
                <a:gd name="T38" fmla="*/ 232 w 309"/>
                <a:gd name="T39" fmla="*/ 1169 h 1606"/>
                <a:gd name="T40" fmla="*/ 304 w 309"/>
                <a:gd name="T41" fmla="*/ 1560 h 1606"/>
                <a:gd name="T42" fmla="*/ 304 w 309"/>
                <a:gd name="T43" fmla="*/ 1560 h 1606"/>
                <a:gd name="T44" fmla="*/ 276 w 309"/>
                <a:gd name="T45" fmla="*/ 1601 h 1606"/>
                <a:gd name="T46" fmla="*/ 276 w 309"/>
                <a:gd name="T47" fmla="*/ 1601 h 1606"/>
                <a:gd name="T48" fmla="*/ 235 w 309"/>
                <a:gd name="T49" fmla="*/ 1573 h 1606"/>
                <a:gd name="T50" fmla="*/ 235 w 309"/>
                <a:gd name="T51" fmla="*/ 1573 h 1606"/>
                <a:gd name="T52" fmla="*/ 235 w 309"/>
                <a:gd name="T53" fmla="*/ 1572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9" h="1606">
                  <a:moveTo>
                    <a:pt x="235" y="1572"/>
                  </a:moveTo>
                  <a:lnTo>
                    <a:pt x="235" y="1572"/>
                  </a:lnTo>
                  <a:cubicBezTo>
                    <a:pt x="215" y="1441"/>
                    <a:pt x="193" y="1310"/>
                    <a:pt x="173" y="1180"/>
                  </a:cubicBezTo>
                  <a:lnTo>
                    <a:pt x="173" y="1180"/>
                  </a:lnTo>
                  <a:cubicBezTo>
                    <a:pt x="153" y="1048"/>
                    <a:pt x="132" y="917"/>
                    <a:pt x="112" y="786"/>
                  </a:cubicBezTo>
                  <a:lnTo>
                    <a:pt x="53" y="393"/>
                  </a:lnTo>
                  <a:lnTo>
                    <a:pt x="53" y="393"/>
                  </a:lnTo>
                  <a:cubicBezTo>
                    <a:pt x="43" y="328"/>
                    <a:pt x="33" y="262"/>
                    <a:pt x="24" y="197"/>
                  </a:cubicBezTo>
                  <a:lnTo>
                    <a:pt x="11" y="99"/>
                  </a:lnTo>
                  <a:lnTo>
                    <a:pt x="11" y="99"/>
                  </a:lnTo>
                  <a:cubicBezTo>
                    <a:pt x="8" y="66"/>
                    <a:pt x="3" y="33"/>
                    <a:pt x="0" y="0"/>
                  </a:cubicBezTo>
                  <a:lnTo>
                    <a:pt x="0" y="0"/>
                  </a:lnTo>
                  <a:cubicBezTo>
                    <a:pt x="7" y="32"/>
                    <a:pt x="14" y="64"/>
                    <a:pt x="21" y="97"/>
                  </a:cubicBezTo>
                  <a:lnTo>
                    <a:pt x="42" y="194"/>
                  </a:lnTo>
                  <a:lnTo>
                    <a:pt x="42" y="194"/>
                  </a:lnTo>
                  <a:cubicBezTo>
                    <a:pt x="56" y="258"/>
                    <a:pt x="69" y="323"/>
                    <a:pt x="81" y="388"/>
                  </a:cubicBezTo>
                  <a:lnTo>
                    <a:pt x="157" y="778"/>
                  </a:lnTo>
                  <a:lnTo>
                    <a:pt x="157" y="778"/>
                  </a:lnTo>
                  <a:cubicBezTo>
                    <a:pt x="182" y="909"/>
                    <a:pt x="206" y="1039"/>
                    <a:pt x="232" y="1169"/>
                  </a:cubicBezTo>
                  <a:lnTo>
                    <a:pt x="232" y="1169"/>
                  </a:lnTo>
                  <a:cubicBezTo>
                    <a:pt x="256" y="1299"/>
                    <a:pt x="280" y="1430"/>
                    <a:pt x="304" y="1560"/>
                  </a:cubicBezTo>
                  <a:lnTo>
                    <a:pt x="304" y="1560"/>
                  </a:lnTo>
                  <a:cubicBezTo>
                    <a:pt x="308" y="1579"/>
                    <a:pt x="295" y="1597"/>
                    <a:pt x="276" y="1601"/>
                  </a:cubicBezTo>
                  <a:lnTo>
                    <a:pt x="276" y="1601"/>
                  </a:lnTo>
                  <a:cubicBezTo>
                    <a:pt x="257" y="1605"/>
                    <a:pt x="239" y="1592"/>
                    <a:pt x="235" y="1573"/>
                  </a:cubicBezTo>
                  <a:lnTo>
                    <a:pt x="235" y="1573"/>
                  </a:lnTo>
                  <a:lnTo>
                    <a:pt x="235" y="1572"/>
                  </a:ln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" name="Freeform 103">
              <a:extLst>
                <a:ext uri="{FF2B5EF4-FFF2-40B4-BE49-F238E27FC236}">
                  <a16:creationId xmlns:a16="http://schemas.microsoft.com/office/drawing/2014/main" id="{5B37E9F4-6BAC-E870-9D9B-EFFA08AD9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077" y="6121596"/>
              <a:ext cx="1092161" cy="2706662"/>
            </a:xfrm>
            <a:custGeom>
              <a:avLst/>
              <a:gdLst>
                <a:gd name="T0" fmla="*/ 630 w 914"/>
                <a:gd name="T1" fmla="*/ 1634 h 2263"/>
                <a:gd name="T2" fmla="*/ 630 w 914"/>
                <a:gd name="T3" fmla="*/ 1634 h 2263"/>
                <a:gd name="T4" fmla="*/ 209 w 914"/>
                <a:gd name="T5" fmla="*/ 2259 h 2263"/>
                <a:gd name="T6" fmla="*/ 209 w 914"/>
                <a:gd name="T7" fmla="*/ 2259 h 2263"/>
                <a:gd name="T8" fmla="*/ 173 w 914"/>
                <a:gd name="T9" fmla="*/ 1507 h 2263"/>
                <a:gd name="T10" fmla="*/ 173 w 914"/>
                <a:gd name="T11" fmla="*/ 1507 h 2263"/>
                <a:gd name="T12" fmla="*/ 833 w 914"/>
                <a:gd name="T13" fmla="*/ 23 h 2263"/>
                <a:gd name="T14" fmla="*/ 833 w 914"/>
                <a:gd name="T15" fmla="*/ 23 h 2263"/>
                <a:gd name="T16" fmla="*/ 630 w 914"/>
                <a:gd name="T17" fmla="*/ 1634 h 2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4" h="2263">
                  <a:moveTo>
                    <a:pt x="630" y="1634"/>
                  </a:moveTo>
                  <a:lnTo>
                    <a:pt x="630" y="1634"/>
                  </a:lnTo>
                  <a:cubicBezTo>
                    <a:pt x="458" y="2252"/>
                    <a:pt x="219" y="2262"/>
                    <a:pt x="209" y="2259"/>
                  </a:cubicBezTo>
                  <a:lnTo>
                    <a:pt x="209" y="2259"/>
                  </a:lnTo>
                  <a:cubicBezTo>
                    <a:pt x="200" y="2256"/>
                    <a:pt x="0" y="2124"/>
                    <a:pt x="173" y="1507"/>
                  </a:cubicBezTo>
                  <a:lnTo>
                    <a:pt x="173" y="1507"/>
                  </a:lnTo>
                  <a:cubicBezTo>
                    <a:pt x="345" y="889"/>
                    <a:pt x="752" y="0"/>
                    <a:pt x="833" y="23"/>
                  </a:cubicBezTo>
                  <a:lnTo>
                    <a:pt x="833" y="23"/>
                  </a:lnTo>
                  <a:cubicBezTo>
                    <a:pt x="913" y="45"/>
                    <a:pt x="802" y="1016"/>
                    <a:pt x="630" y="1634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BD0C13C-70B0-D279-3FDF-0F068D864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030" y="6206014"/>
              <a:ext cx="821203" cy="2573561"/>
            </a:xfrm>
            <a:custGeom>
              <a:avLst/>
              <a:gdLst>
                <a:gd name="connsiteX0" fmla="*/ 848162 w 854946"/>
                <a:gd name="connsiteY0" fmla="*/ 0 h 2679307"/>
                <a:gd name="connsiteX1" fmla="*/ 807068 w 854946"/>
                <a:gd name="connsiteY1" fmla="*/ 710328 h 2679307"/>
                <a:gd name="connsiteX2" fmla="*/ 571713 w 854946"/>
                <a:gd name="connsiteY2" fmla="*/ 1932840 h 2679307"/>
                <a:gd name="connsiteX3" fmla="*/ 259151 w 854946"/>
                <a:gd name="connsiteY3" fmla="*/ 2579612 h 2679307"/>
                <a:gd name="connsiteX4" fmla="*/ 101002 w 854946"/>
                <a:gd name="connsiteY4" fmla="*/ 2679307 h 2679307"/>
                <a:gd name="connsiteX5" fmla="*/ 18815 w 854946"/>
                <a:gd name="connsiteY5" fmla="*/ 2512317 h 2679307"/>
                <a:gd name="connsiteX6" fmla="*/ 84814 w 854946"/>
                <a:gd name="connsiteY6" fmla="*/ 1798251 h 2679307"/>
                <a:gd name="connsiteX7" fmla="*/ 515676 w 854946"/>
                <a:gd name="connsiteY7" fmla="*/ 628080 h 2679307"/>
                <a:gd name="connsiteX8" fmla="*/ 848162 w 854946"/>
                <a:gd name="connsiteY8" fmla="*/ 0 h 267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946" h="2679307">
                  <a:moveTo>
                    <a:pt x="848162" y="0"/>
                  </a:moveTo>
                  <a:cubicBezTo>
                    <a:pt x="859369" y="69787"/>
                    <a:pt x="863105" y="269177"/>
                    <a:pt x="807068" y="710328"/>
                  </a:cubicBezTo>
                  <a:cubicBezTo>
                    <a:pt x="752276" y="1142756"/>
                    <a:pt x="663862" y="1600107"/>
                    <a:pt x="571713" y="1932840"/>
                  </a:cubicBezTo>
                  <a:cubicBezTo>
                    <a:pt x="513185" y="2140953"/>
                    <a:pt x="412319" y="2420099"/>
                    <a:pt x="259151" y="2579612"/>
                  </a:cubicBezTo>
                  <a:cubicBezTo>
                    <a:pt x="181945" y="2658121"/>
                    <a:pt x="122172" y="2675568"/>
                    <a:pt x="101002" y="2679307"/>
                  </a:cubicBezTo>
                  <a:cubicBezTo>
                    <a:pt x="84814" y="2665599"/>
                    <a:pt x="42475" y="2619490"/>
                    <a:pt x="18815" y="2512317"/>
                  </a:cubicBezTo>
                  <a:cubicBezTo>
                    <a:pt x="-30996" y="2296727"/>
                    <a:pt x="27532" y="2005119"/>
                    <a:pt x="84814" y="1798251"/>
                  </a:cubicBezTo>
                  <a:cubicBezTo>
                    <a:pt x="178209" y="1464273"/>
                    <a:pt x="338848" y="1028106"/>
                    <a:pt x="515676" y="628080"/>
                  </a:cubicBezTo>
                  <a:cubicBezTo>
                    <a:pt x="696239" y="221822"/>
                    <a:pt x="802087" y="53586"/>
                    <a:pt x="848162" y="0"/>
                  </a:cubicBezTo>
                  <a:close/>
                </a:path>
              </a:pathLst>
            </a:custGeom>
            <a:gradFill>
              <a:gsLst>
                <a:gs pos="64000">
                  <a:srgbClr val="D8E476"/>
                </a:gs>
                <a:gs pos="0">
                  <a:srgbClr val="8FC849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4" name="Freeform 105">
              <a:extLst>
                <a:ext uri="{FF2B5EF4-FFF2-40B4-BE49-F238E27FC236}">
                  <a16:creationId xmlns:a16="http://schemas.microsoft.com/office/drawing/2014/main" id="{19E44389-3E8B-E512-1A54-AE44BF1E7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201" y="6554240"/>
              <a:ext cx="559271" cy="1878308"/>
            </a:xfrm>
            <a:custGeom>
              <a:avLst/>
              <a:gdLst>
                <a:gd name="T0" fmla="*/ 5 w 468"/>
                <a:gd name="T1" fmla="*/ 1521 h 1571"/>
                <a:gd name="T2" fmla="*/ 5 w 468"/>
                <a:gd name="T3" fmla="*/ 1521 h 1571"/>
                <a:gd name="T4" fmla="*/ 117 w 468"/>
                <a:gd name="T5" fmla="*/ 1139 h 1571"/>
                <a:gd name="T6" fmla="*/ 117 w 468"/>
                <a:gd name="T7" fmla="*/ 1139 h 1571"/>
                <a:gd name="T8" fmla="*/ 231 w 468"/>
                <a:gd name="T9" fmla="*/ 758 h 1571"/>
                <a:gd name="T10" fmla="*/ 345 w 468"/>
                <a:gd name="T11" fmla="*/ 378 h 1571"/>
                <a:gd name="T12" fmla="*/ 345 w 468"/>
                <a:gd name="T13" fmla="*/ 378 h 1571"/>
                <a:gd name="T14" fmla="*/ 404 w 468"/>
                <a:gd name="T15" fmla="*/ 188 h 1571"/>
                <a:gd name="T16" fmla="*/ 435 w 468"/>
                <a:gd name="T17" fmla="*/ 94 h 1571"/>
                <a:gd name="T18" fmla="*/ 435 w 468"/>
                <a:gd name="T19" fmla="*/ 94 h 1571"/>
                <a:gd name="T20" fmla="*/ 467 w 468"/>
                <a:gd name="T21" fmla="*/ 0 h 1571"/>
                <a:gd name="T22" fmla="*/ 467 w 468"/>
                <a:gd name="T23" fmla="*/ 0 h 1571"/>
                <a:gd name="T24" fmla="*/ 444 w 468"/>
                <a:gd name="T25" fmla="*/ 96 h 1571"/>
                <a:gd name="T26" fmla="*/ 422 w 468"/>
                <a:gd name="T27" fmla="*/ 192 h 1571"/>
                <a:gd name="T28" fmla="*/ 422 w 468"/>
                <a:gd name="T29" fmla="*/ 192 h 1571"/>
                <a:gd name="T30" fmla="*/ 373 w 468"/>
                <a:gd name="T31" fmla="*/ 385 h 1571"/>
                <a:gd name="T32" fmla="*/ 274 w 468"/>
                <a:gd name="T33" fmla="*/ 771 h 1571"/>
                <a:gd name="T34" fmla="*/ 274 w 468"/>
                <a:gd name="T35" fmla="*/ 771 h 1571"/>
                <a:gd name="T36" fmla="*/ 175 w 468"/>
                <a:gd name="T37" fmla="*/ 1156 h 1571"/>
                <a:gd name="T38" fmla="*/ 175 w 468"/>
                <a:gd name="T39" fmla="*/ 1156 h 1571"/>
                <a:gd name="T40" fmla="*/ 73 w 468"/>
                <a:gd name="T41" fmla="*/ 1540 h 1571"/>
                <a:gd name="T42" fmla="*/ 73 w 468"/>
                <a:gd name="T43" fmla="*/ 1540 h 1571"/>
                <a:gd name="T44" fmla="*/ 30 w 468"/>
                <a:gd name="T45" fmla="*/ 1565 h 1571"/>
                <a:gd name="T46" fmla="*/ 30 w 468"/>
                <a:gd name="T47" fmla="*/ 1565 h 1571"/>
                <a:gd name="T48" fmla="*/ 5 w 468"/>
                <a:gd name="T49" fmla="*/ 1522 h 1571"/>
                <a:gd name="T50" fmla="*/ 5 w 468"/>
                <a:gd name="T51" fmla="*/ 1522 h 1571"/>
                <a:gd name="T52" fmla="*/ 5 w 468"/>
                <a:gd name="T53" fmla="*/ 1521 h 1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8" h="1571">
                  <a:moveTo>
                    <a:pt x="5" y="1521"/>
                  </a:moveTo>
                  <a:lnTo>
                    <a:pt x="5" y="1521"/>
                  </a:lnTo>
                  <a:cubicBezTo>
                    <a:pt x="43" y="1394"/>
                    <a:pt x="79" y="1266"/>
                    <a:pt x="117" y="1139"/>
                  </a:cubicBezTo>
                  <a:lnTo>
                    <a:pt x="117" y="1139"/>
                  </a:lnTo>
                  <a:cubicBezTo>
                    <a:pt x="155" y="1013"/>
                    <a:pt x="192" y="886"/>
                    <a:pt x="231" y="758"/>
                  </a:cubicBezTo>
                  <a:lnTo>
                    <a:pt x="345" y="378"/>
                  </a:lnTo>
                  <a:lnTo>
                    <a:pt x="345" y="378"/>
                  </a:lnTo>
                  <a:cubicBezTo>
                    <a:pt x="365" y="314"/>
                    <a:pt x="384" y="251"/>
                    <a:pt x="404" y="188"/>
                  </a:cubicBezTo>
                  <a:lnTo>
                    <a:pt x="435" y="94"/>
                  </a:lnTo>
                  <a:lnTo>
                    <a:pt x="435" y="94"/>
                  </a:lnTo>
                  <a:cubicBezTo>
                    <a:pt x="445" y="63"/>
                    <a:pt x="456" y="31"/>
                    <a:pt x="467" y="0"/>
                  </a:cubicBezTo>
                  <a:lnTo>
                    <a:pt x="467" y="0"/>
                  </a:lnTo>
                  <a:cubicBezTo>
                    <a:pt x="460" y="32"/>
                    <a:pt x="452" y="65"/>
                    <a:pt x="444" y="96"/>
                  </a:cubicBezTo>
                  <a:lnTo>
                    <a:pt x="422" y="192"/>
                  </a:lnTo>
                  <a:lnTo>
                    <a:pt x="422" y="192"/>
                  </a:lnTo>
                  <a:cubicBezTo>
                    <a:pt x="406" y="257"/>
                    <a:pt x="390" y="321"/>
                    <a:pt x="373" y="385"/>
                  </a:cubicBezTo>
                  <a:lnTo>
                    <a:pt x="274" y="771"/>
                  </a:lnTo>
                  <a:lnTo>
                    <a:pt x="274" y="771"/>
                  </a:lnTo>
                  <a:cubicBezTo>
                    <a:pt x="242" y="899"/>
                    <a:pt x="208" y="1027"/>
                    <a:pt x="175" y="1156"/>
                  </a:cubicBezTo>
                  <a:lnTo>
                    <a:pt x="175" y="1156"/>
                  </a:lnTo>
                  <a:cubicBezTo>
                    <a:pt x="141" y="1283"/>
                    <a:pt x="107" y="1412"/>
                    <a:pt x="73" y="1540"/>
                  </a:cubicBezTo>
                  <a:lnTo>
                    <a:pt x="73" y="1540"/>
                  </a:lnTo>
                  <a:cubicBezTo>
                    <a:pt x="68" y="1559"/>
                    <a:pt x="49" y="1570"/>
                    <a:pt x="30" y="1565"/>
                  </a:cubicBezTo>
                  <a:lnTo>
                    <a:pt x="30" y="1565"/>
                  </a:lnTo>
                  <a:cubicBezTo>
                    <a:pt x="11" y="1560"/>
                    <a:pt x="0" y="1541"/>
                    <a:pt x="5" y="1522"/>
                  </a:cubicBezTo>
                  <a:lnTo>
                    <a:pt x="5" y="1522"/>
                  </a:lnTo>
                  <a:cubicBezTo>
                    <a:pt x="5" y="1522"/>
                    <a:pt x="5" y="1522"/>
                    <a:pt x="5" y="1521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" name="Freeform 106">
              <a:extLst>
                <a:ext uri="{FF2B5EF4-FFF2-40B4-BE49-F238E27FC236}">
                  <a16:creationId xmlns:a16="http://schemas.microsoft.com/office/drawing/2014/main" id="{E3FC1280-045E-DEE9-753F-9CD48A12D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1889" y="9144828"/>
              <a:ext cx="2405921" cy="1883581"/>
            </a:xfrm>
            <a:custGeom>
              <a:avLst/>
              <a:gdLst>
                <a:gd name="T0" fmla="*/ 797 w 2013"/>
                <a:gd name="T1" fmla="*/ 375 h 1574"/>
                <a:gd name="T2" fmla="*/ 797 w 2013"/>
                <a:gd name="T3" fmla="*/ 375 h 1574"/>
                <a:gd name="T4" fmla="*/ 78 w 2013"/>
                <a:gd name="T5" fmla="*/ 150 h 1574"/>
                <a:gd name="T6" fmla="*/ 78 w 2013"/>
                <a:gd name="T7" fmla="*/ 150 h 1574"/>
                <a:gd name="T8" fmla="*/ 520 w 2013"/>
                <a:gd name="T9" fmla="*/ 760 h 1574"/>
                <a:gd name="T10" fmla="*/ 520 w 2013"/>
                <a:gd name="T11" fmla="*/ 760 h 1574"/>
                <a:gd name="T12" fmla="*/ 1964 w 2013"/>
                <a:gd name="T13" fmla="*/ 1505 h 1574"/>
                <a:gd name="T14" fmla="*/ 1964 w 2013"/>
                <a:gd name="T15" fmla="*/ 1505 h 1574"/>
                <a:gd name="T16" fmla="*/ 797 w 2013"/>
                <a:gd name="T17" fmla="*/ 375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3" h="1574">
                  <a:moveTo>
                    <a:pt x="797" y="375"/>
                  </a:moveTo>
                  <a:lnTo>
                    <a:pt x="797" y="375"/>
                  </a:lnTo>
                  <a:cubicBezTo>
                    <a:pt x="276" y="0"/>
                    <a:pt x="84" y="142"/>
                    <a:pt x="78" y="150"/>
                  </a:cubicBezTo>
                  <a:lnTo>
                    <a:pt x="78" y="150"/>
                  </a:lnTo>
                  <a:cubicBezTo>
                    <a:pt x="72" y="158"/>
                    <a:pt x="0" y="386"/>
                    <a:pt x="520" y="760"/>
                  </a:cubicBezTo>
                  <a:lnTo>
                    <a:pt x="520" y="760"/>
                  </a:lnTo>
                  <a:cubicBezTo>
                    <a:pt x="1041" y="1134"/>
                    <a:pt x="1915" y="1573"/>
                    <a:pt x="1964" y="1505"/>
                  </a:cubicBezTo>
                  <a:lnTo>
                    <a:pt x="1964" y="1505"/>
                  </a:lnTo>
                  <a:cubicBezTo>
                    <a:pt x="2012" y="1437"/>
                    <a:pt x="1318" y="749"/>
                    <a:pt x="797" y="375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3B2D560-4B90-E143-23FE-2537ED1EB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4726" y="9328095"/>
              <a:ext cx="2171640" cy="1583043"/>
            </a:xfrm>
            <a:custGeom>
              <a:avLst/>
              <a:gdLst>
                <a:gd name="connsiteX0" fmla="*/ 114269 w 2260871"/>
                <a:gd name="connsiteY0" fmla="*/ 89 h 1648089"/>
                <a:gd name="connsiteX1" fmla="*/ 186739 w 2260871"/>
                <a:gd name="connsiteY1" fmla="*/ 4179 h 1648089"/>
                <a:gd name="connsiteX2" fmla="*/ 834905 w 2260871"/>
                <a:gd name="connsiteY2" fmla="*/ 312022 h 1648089"/>
                <a:gd name="connsiteX3" fmla="*/ 1784718 w 2260871"/>
                <a:gd name="connsiteY3" fmla="*/ 1118398 h 1648089"/>
                <a:gd name="connsiteX4" fmla="*/ 2260871 w 2260871"/>
                <a:gd name="connsiteY4" fmla="*/ 1648089 h 1648089"/>
                <a:gd name="connsiteX5" fmla="*/ 1607719 w 2260871"/>
                <a:gd name="connsiteY5" fmla="*/ 1365172 h 1648089"/>
                <a:gd name="connsiteX6" fmla="*/ 539491 w 2260871"/>
                <a:gd name="connsiteY6" fmla="*/ 722065 h 1648089"/>
                <a:gd name="connsiteX7" fmla="*/ 40902 w 2260871"/>
                <a:gd name="connsiteY7" fmla="*/ 206084 h 1648089"/>
                <a:gd name="connsiteX8" fmla="*/ 2261 w 2260871"/>
                <a:gd name="connsiteY8" fmla="*/ 22874 h 1648089"/>
                <a:gd name="connsiteX9" fmla="*/ 114269 w 2260871"/>
                <a:gd name="connsiteY9" fmla="*/ 89 h 164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0871" h="1648089">
                  <a:moveTo>
                    <a:pt x="114269" y="89"/>
                  </a:moveTo>
                  <a:cubicBezTo>
                    <a:pt x="135244" y="-339"/>
                    <a:pt x="159317" y="752"/>
                    <a:pt x="186739" y="4179"/>
                  </a:cubicBezTo>
                  <a:cubicBezTo>
                    <a:pt x="404872" y="30352"/>
                    <a:pt x="660399" y="186143"/>
                    <a:pt x="834905" y="312022"/>
                  </a:cubicBezTo>
                  <a:cubicBezTo>
                    <a:pt x="1115362" y="513928"/>
                    <a:pt x="1470607" y="815540"/>
                    <a:pt x="1784718" y="1118398"/>
                  </a:cubicBezTo>
                  <a:cubicBezTo>
                    <a:pt x="2105061" y="1428735"/>
                    <a:pt x="2225969" y="1585772"/>
                    <a:pt x="2260871" y="1648089"/>
                  </a:cubicBezTo>
                  <a:cubicBezTo>
                    <a:pt x="2192315" y="1634379"/>
                    <a:pt x="2002851" y="1569570"/>
                    <a:pt x="1607719" y="1365172"/>
                  </a:cubicBezTo>
                  <a:cubicBezTo>
                    <a:pt x="1220065" y="1164512"/>
                    <a:pt x="821194" y="923971"/>
                    <a:pt x="539491" y="722065"/>
                  </a:cubicBezTo>
                  <a:cubicBezTo>
                    <a:pt x="364985" y="596186"/>
                    <a:pt x="136880" y="405497"/>
                    <a:pt x="40902" y="206084"/>
                  </a:cubicBezTo>
                  <a:cubicBezTo>
                    <a:pt x="-6464" y="107624"/>
                    <a:pt x="-1478" y="44061"/>
                    <a:pt x="2261" y="22874"/>
                  </a:cubicBezTo>
                  <a:cubicBezTo>
                    <a:pt x="16284" y="16330"/>
                    <a:pt x="51341" y="1374"/>
                    <a:pt x="114269" y="89"/>
                  </a:cubicBezTo>
                  <a:close/>
                </a:path>
              </a:pathLst>
            </a:custGeom>
            <a:gradFill>
              <a:gsLst>
                <a:gs pos="64000">
                  <a:srgbClr val="D8E476"/>
                </a:gs>
                <a:gs pos="0">
                  <a:srgbClr val="8FC849"/>
                </a:gs>
              </a:gsLst>
              <a:lin ang="13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7" name="Freeform 108">
              <a:extLst>
                <a:ext uri="{FF2B5EF4-FFF2-40B4-BE49-F238E27FC236}">
                  <a16:creationId xmlns:a16="http://schemas.microsoft.com/office/drawing/2014/main" id="{D0385650-B1EF-4820-94E6-0505283E1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8705" y="9540536"/>
              <a:ext cx="1593395" cy="1160752"/>
            </a:xfrm>
            <a:custGeom>
              <a:avLst/>
              <a:gdLst>
                <a:gd name="T0" fmla="*/ 20 w 1333"/>
                <a:gd name="T1" fmla="*/ 68 h 968"/>
                <a:gd name="T2" fmla="*/ 20 w 1333"/>
                <a:gd name="T3" fmla="*/ 68 h 968"/>
                <a:gd name="T4" fmla="*/ 346 w 1333"/>
                <a:gd name="T5" fmla="*/ 296 h 968"/>
                <a:gd name="T6" fmla="*/ 346 w 1333"/>
                <a:gd name="T7" fmla="*/ 296 h 968"/>
                <a:gd name="T8" fmla="*/ 673 w 1333"/>
                <a:gd name="T9" fmla="*/ 522 h 968"/>
                <a:gd name="T10" fmla="*/ 1001 w 1333"/>
                <a:gd name="T11" fmla="*/ 747 h 968"/>
                <a:gd name="T12" fmla="*/ 1001 w 1333"/>
                <a:gd name="T13" fmla="*/ 747 h 968"/>
                <a:gd name="T14" fmla="*/ 1166 w 1333"/>
                <a:gd name="T15" fmla="*/ 859 h 968"/>
                <a:gd name="T16" fmla="*/ 1249 w 1333"/>
                <a:gd name="T17" fmla="*/ 913 h 968"/>
                <a:gd name="T18" fmla="*/ 1249 w 1333"/>
                <a:gd name="T19" fmla="*/ 913 h 968"/>
                <a:gd name="T20" fmla="*/ 1332 w 1333"/>
                <a:gd name="T21" fmla="*/ 967 h 968"/>
                <a:gd name="T22" fmla="*/ 1332 w 1333"/>
                <a:gd name="T23" fmla="*/ 967 h 968"/>
                <a:gd name="T24" fmla="*/ 1255 w 1333"/>
                <a:gd name="T25" fmla="*/ 906 h 968"/>
                <a:gd name="T26" fmla="*/ 1176 w 1333"/>
                <a:gd name="T27" fmla="*/ 844 h 968"/>
                <a:gd name="T28" fmla="*/ 1176 w 1333"/>
                <a:gd name="T29" fmla="*/ 844 h 968"/>
                <a:gd name="T30" fmla="*/ 1018 w 1333"/>
                <a:gd name="T31" fmla="*/ 724 h 968"/>
                <a:gd name="T32" fmla="*/ 700 w 1333"/>
                <a:gd name="T33" fmla="*/ 485 h 968"/>
                <a:gd name="T34" fmla="*/ 700 w 1333"/>
                <a:gd name="T35" fmla="*/ 485 h 968"/>
                <a:gd name="T36" fmla="*/ 381 w 1333"/>
                <a:gd name="T37" fmla="*/ 247 h 968"/>
                <a:gd name="T38" fmla="*/ 381 w 1333"/>
                <a:gd name="T39" fmla="*/ 247 h 968"/>
                <a:gd name="T40" fmla="*/ 61 w 1333"/>
                <a:gd name="T41" fmla="*/ 11 h 968"/>
                <a:gd name="T42" fmla="*/ 61 w 1333"/>
                <a:gd name="T43" fmla="*/ 11 h 968"/>
                <a:gd name="T44" fmla="*/ 12 w 1333"/>
                <a:gd name="T45" fmla="*/ 18 h 968"/>
                <a:gd name="T46" fmla="*/ 12 w 1333"/>
                <a:gd name="T47" fmla="*/ 18 h 968"/>
                <a:gd name="T48" fmla="*/ 19 w 1333"/>
                <a:gd name="T49" fmla="*/ 67 h 968"/>
                <a:gd name="T50" fmla="*/ 19 w 1333"/>
                <a:gd name="T51" fmla="*/ 67 h 968"/>
                <a:gd name="T52" fmla="*/ 20 w 1333"/>
                <a:gd name="T53" fmla="*/ 6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3" h="968">
                  <a:moveTo>
                    <a:pt x="20" y="68"/>
                  </a:moveTo>
                  <a:lnTo>
                    <a:pt x="20" y="68"/>
                  </a:lnTo>
                  <a:cubicBezTo>
                    <a:pt x="129" y="143"/>
                    <a:pt x="237" y="220"/>
                    <a:pt x="346" y="296"/>
                  </a:cubicBezTo>
                  <a:lnTo>
                    <a:pt x="346" y="296"/>
                  </a:lnTo>
                  <a:cubicBezTo>
                    <a:pt x="455" y="371"/>
                    <a:pt x="564" y="447"/>
                    <a:pt x="673" y="522"/>
                  </a:cubicBezTo>
                  <a:lnTo>
                    <a:pt x="1001" y="747"/>
                  </a:lnTo>
                  <a:lnTo>
                    <a:pt x="1001" y="747"/>
                  </a:lnTo>
                  <a:cubicBezTo>
                    <a:pt x="1056" y="785"/>
                    <a:pt x="1110" y="822"/>
                    <a:pt x="1166" y="859"/>
                  </a:cubicBezTo>
                  <a:lnTo>
                    <a:pt x="1249" y="913"/>
                  </a:lnTo>
                  <a:lnTo>
                    <a:pt x="1249" y="913"/>
                  </a:lnTo>
                  <a:cubicBezTo>
                    <a:pt x="1277" y="932"/>
                    <a:pt x="1304" y="950"/>
                    <a:pt x="1332" y="967"/>
                  </a:cubicBezTo>
                  <a:lnTo>
                    <a:pt x="1332" y="967"/>
                  </a:lnTo>
                  <a:cubicBezTo>
                    <a:pt x="1307" y="946"/>
                    <a:pt x="1281" y="926"/>
                    <a:pt x="1255" y="906"/>
                  </a:cubicBezTo>
                  <a:lnTo>
                    <a:pt x="1176" y="844"/>
                  </a:lnTo>
                  <a:lnTo>
                    <a:pt x="1176" y="844"/>
                  </a:lnTo>
                  <a:cubicBezTo>
                    <a:pt x="1124" y="803"/>
                    <a:pt x="1071" y="763"/>
                    <a:pt x="1018" y="724"/>
                  </a:cubicBezTo>
                  <a:lnTo>
                    <a:pt x="700" y="485"/>
                  </a:lnTo>
                  <a:lnTo>
                    <a:pt x="700" y="485"/>
                  </a:lnTo>
                  <a:cubicBezTo>
                    <a:pt x="594" y="405"/>
                    <a:pt x="487" y="327"/>
                    <a:pt x="381" y="247"/>
                  </a:cubicBezTo>
                  <a:lnTo>
                    <a:pt x="381" y="247"/>
                  </a:lnTo>
                  <a:cubicBezTo>
                    <a:pt x="275" y="168"/>
                    <a:pt x="167" y="90"/>
                    <a:pt x="61" y="11"/>
                  </a:cubicBezTo>
                  <a:lnTo>
                    <a:pt x="61" y="11"/>
                  </a:lnTo>
                  <a:cubicBezTo>
                    <a:pt x="46" y="0"/>
                    <a:pt x="24" y="3"/>
                    <a:pt x="12" y="18"/>
                  </a:cubicBezTo>
                  <a:lnTo>
                    <a:pt x="12" y="18"/>
                  </a:lnTo>
                  <a:cubicBezTo>
                    <a:pt x="0" y="34"/>
                    <a:pt x="4" y="56"/>
                    <a:pt x="19" y="67"/>
                  </a:cubicBezTo>
                  <a:lnTo>
                    <a:pt x="19" y="67"/>
                  </a:lnTo>
                  <a:cubicBezTo>
                    <a:pt x="19" y="68"/>
                    <a:pt x="20" y="68"/>
                    <a:pt x="20" y="68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8" name="Freeform 109">
              <a:extLst>
                <a:ext uri="{FF2B5EF4-FFF2-40B4-BE49-F238E27FC236}">
                  <a16:creationId xmlns:a16="http://schemas.microsoft.com/office/drawing/2014/main" id="{D7112B9D-069F-D928-5DD9-BF3EFB488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6861" y="9060408"/>
              <a:ext cx="2754147" cy="865288"/>
            </a:xfrm>
            <a:custGeom>
              <a:avLst/>
              <a:gdLst>
                <a:gd name="T0" fmla="*/ 747 w 2302"/>
                <a:gd name="T1" fmla="*/ 116 h 721"/>
                <a:gd name="T2" fmla="*/ 747 w 2302"/>
                <a:gd name="T3" fmla="*/ 116 h 721"/>
                <a:gd name="T4" fmla="*/ 1 w 2302"/>
                <a:gd name="T5" fmla="*/ 221 h 721"/>
                <a:gd name="T6" fmla="*/ 1 w 2302"/>
                <a:gd name="T7" fmla="*/ 221 h 721"/>
                <a:gd name="T8" fmla="*/ 662 w 2302"/>
                <a:gd name="T9" fmla="*/ 583 h 721"/>
                <a:gd name="T10" fmla="*/ 662 w 2302"/>
                <a:gd name="T11" fmla="*/ 583 h 721"/>
                <a:gd name="T12" fmla="*/ 2285 w 2302"/>
                <a:gd name="T13" fmla="*/ 638 h 721"/>
                <a:gd name="T14" fmla="*/ 2285 w 2302"/>
                <a:gd name="T15" fmla="*/ 638 h 721"/>
                <a:gd name="T16" fmla="*/ 747 w 2302"/>
                <a:gd name="T17" fmla="*/ 116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2" h="721">
                  <a:moveTo>
                    <a:pt x="747" y="116"/>
                  </a:moveTo>
                  <a:lnTo>
                    <a:pt x="747" y="116"/>
                  </a:lnTo>
                  <a:cubicBezTo>
                    <a:pt x="115" y="0"/>
                    <a:pt x="3" y="211"/>
                    <a:pt x="1" y="221"/>
                  </a:cubicBezTo>
                  <a:lnTo>
                    <a:pt x="1" y="221"/>
                  </a:lnTo>
                  <a:cubicBezTo>
                    <a:pt x="0" y="231"/>
                    <a:pt x="32" y="467"/>
                    <a:pt x="662" y="583"/>
                  </a:cubicBezTo>
                  <a:lnTo>
                    <a:pt x="662" y="583"/>
                  </a:lnTo>
                  <a:cubicBezTo>
                    <a:pt x="1292" y="698"/>
                    <a:pt x="2271" y="720"/>
                    <a:pt x="2285" y="638"/>
                  </a:cubicBezTo>
                  <a:lnTo>
                    <a:pt x="2285" y="638"/>
                  </a:lnTo>
                  <a:cubicBezTo>
                    <a:pt x="2301" y="556"/>
                    <a:pt x="1378" y="231"/>
                    <a:pt x="747" y="116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E2511CF-8F24-F548-C3A2-36CC53F0F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4345" y="9198218"/>
              <a:ext cx="2626325" cy="642041"/>
            </a:xfrm>
            <a:custGeom>
              <a:avLst/>
              <a:gdLst>
                <a:gd name="connsiteX0" fmla="*/ 515548 w 2734239"/>
                <a:gd name="connsiteY0" fmla="*/ 883 h 668422"/>
                <a:gd name="connsiteX1" fmla="*/ 874907 w 2734239"/>
                <a:gd name="connsiteY1" fmla="*/ 41739 h 668422"/>
                <a:gd name="connsiteX2" fmla="*/ 2075881 w 2734239"/>
                <a:gd name="connsiteY2" fmla="*/ 363599 h 668422"/>
                <a:gd name="connsiteX3" fmla="*/ 2734239 w 2734239"/>
                <a:gd name="connsiteY3" fmla="*/ 638053 h 668422"/>
                <a:gd name="connsiteX4" fmla="*/ 2022366 w 2734239"/>
                <a:gd name="connsiteY4" fmla="*/ 663004 h 668422"/>
                <a:gd name="connsiteX5" fmla="*/ 784056 w 2734239"/>
                <a:gd name="connsiteY5" fmla="*/ 538252 h 668422"/>
                <a:gd name="connsiteX6" fmla="*/ 113252 w 2734239"/>
                <a:gd name="connsiteY6" fmla="*/ 286253 h 668422"/>
                <a:gd name="connsiteX7" fmla="*/ 0 w 2734239"/>
                <a:gd name="connsiteY7" fmla="*/ 139046 h 668422"/>
                <a:gd name="connsiteX8" fmla="*/ 158056 w 2734239"/>
                <a:gd name="connsiteY8" fmla="*/ 40492 h 668422"/>
                <a:gd name="connsiteX9" fmla="*/ 515548 w 2734239"/>
                <a:gd name="connsiteY9" fmla="*/ 883 h 668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4239" h="668422">
                  <a:moveTo>
                    <a:pt x="515548" y="883"/>
                  </a:moveTo>
                  <a:cubicBezTo>
                    <a:pt x="642179" y="4937"/>
                    <a:pt x="769122" y="22403"/>
                    <a:pt x="874907" y="41739"/>
                  </a:cubicBezTo>
                  <a:cubicBezTo>
                    <a:pt x="1214664" y="104115"/>
                    <a:pt x="1665185" y="225124"/>
                    <a:pt x="2075881" y="363599"/>
                  </a:cubicBezTo>
                  <a:cubicBezTo>
                    <a:pt x="2499022" y="507064"/>
                    <a:pt x="2674501" y="598133"/>
                    <a:pt x="2734239" y="638053"/>
                  </a:cubicBezTo>
                  <a:cubicBezTo>
                    <a:pt x="2664545" y="655519"/>
                    <a:pt x="2467909" y="679221"/>
                    <a:pt x="2022366" y="663004"/>
                  </a:cubicBezTo>
                  <a:cubicBezTo>
                    <a:pt x="1586779" y="648033"/>
                    <a:pt x="1123813" y="600628"/>
                    <a:pt x="784056" y="538252"/>
                  </a:cubicBezTo>
                  <a:cubicBezTo>
                    <a:pt x="572485" y="500826"/>
                    <a:pt x="284998" y="424728"/>
                    <a:pt x="113252" y="286253"/>
                  </a:cubicBezTo>
                  <a:cubicBezTo>
                    <a:pt x="28624" y="217639"/>
                    <a:pt x="4978" y="159006"/>
                    <a:pt x="0" y="139046"/>
                  </a:cubicBezTo>
                  <a:cubicBezTo>
                    <a:pt x="13690" y="121580"/>
                    <a:pt x="53515" y="75422"/>
                    <a:pt x="158056" y="40492"/>
                  </a:cubicBezTo>
                  <a:cubicBezTo>
                    <a:pt x="262597" y="6185"/>
                    <a:pt x="388917" y="-3171"/>
                    <a:pt x="515548" y="883"/>
                  </a:cubicBezTo>
                  <a:close/>
                </a:path>
              </a:pathLst>
            </a:custGeom>
            <a:gradFill>
              <a:gsLst>
                <a:gs pos="64000">
                  <a:srgbClr val="D8E476"/>
                </a:gs>
                <a:gs pos="0">
                  <a:srgbClr val="8FC849"/>
                </a:gs>
              </a:gsLst>
              <a:lin ang="13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0" name="Freeform 111">
              <a:extLst>
                <a:ext uri="{FF2B5EF4-FFF2-40B4-BE49-F238E27FC236}">
                  <a16:creationId xmlns:a16="http://schemas.microsoft.com/office/drawing/2014/main" id="{DBFF1553-F280-71EE-F644-3E1DC9F94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7848" y="9361150"/>
              <a:ext cx="1920515" cy="390433"/>
            </a:xfrm>
            <a:custGeom>
              <a:avLst/>
              <a:gdLst>
                <a:gd name="T0" fmla="*/ 32 w 1605"/>
                <a:gd name="T1" fmla="*/ 72 h 325"/>
                <a:gd name="T2" fmla="*/ 32 w 1605"/>
                <a:gd name="T3" fmla="*/ 72 h 325"/>
                <a:gd name="T4" fmla="*/ 424 w 1605"/>
                <a:gd name="T5" fmla="*/ 139 h 325"/>
                <a:gd name="T6" fmla="*/ 424 w 1605"/>
                <a:gd name="T7" fmla="*/ 139 h 325"/>
                <a:gd name="T8" fmla="*/ 817 w 1605"/>
                <a:gd name="T9" fmla="*/ 203 h 325"/>
                <a:gd name="T10" fmla="*/ 1210 w 1605"/>
                <a:gd name="T11" fmla="*/ 267 h 325"/>
                <a:gd name="T12" fmla="*/ 1210 w 1605"/>
                <a:gd name="T13" fmla="*/ 267 h 325"/>
                <a:gd name="T14" fmla="*/ 1406 w 1605"/>
                <a:gd name="T15" fmla="*/ 297 h 325"/>
                <a:gd name="T16" fmla="*/ 1505 w 1605"/>
                <a:gd name="T17" fmla="*/ 311 h 325"/>
                <a:gd name="T18" fmla="*/ 1505 w 1605"/>
                <a:gd name="T19" fmla="*/ 311 h 325"/>
                <a:gd name="T20" fmla="*/ 1604 w 1605"/>
                <a:gd name="T21" fmla="*/ 324 h 325"/>
                <a:gd name="T22" fmla="*/ 1604 w 1605"/>
                <a:gd name="T23" fmla="*/ 324 h 325"/>
                <a:gd name="T24" fmla="*/ 1506 w 1605"/>
                <a:gd name="T25" fmla="*/ 301 h 325"/>
                <a:gd name="T26" fmla="*/ 1410 w 1605"/>
                <a:gd name="T27" fmla="*/ 279 h 325"/>
                <a:gd name="T28" fmla="*/ 1410 w 1605"/>
                <a:gd name="T29" fmla="*/ 279 h 325"/>
                <a:gd name="T30" fmla="*/ 1215 w 1605"/>
                <a:gd name="T31" fmla="*/ 238 h 325"/>
                <a:gd name="T32" fmla="*/ 825 w 1605"/>
                <a:gd name="T33" fmla="*/ 158 h 325"/>
                <a:gd name="T34" fmla="*/ 825 w 1605"/>
                <a:gd name="T35" fmla="*/ 158 h 325"/>
                <a:gd name="T36" fmla="*/ 435 w 1605"/>
                <a:gd name="T37" fmla="*/ 80 h 325"/>
                <a:gd name="T38" fmla="*/ 435 w 1605"/>
                <a:gd name="T39" fmla="*/ 80 h 325"/>
                <a:gd name="T40" fmla="*/ 45 w 1605"/>
                <a:gd name="T41" fmla="*/ 4 h 325"/>
                <a:gd name="T42" fmla="*/ 45 w 1605"/>
                <a:gd name="T43" fmla="*/ 4 h 325"/>
                <a:gd name="T44" fmla="*/ 4 w 1605"/>
                <a:gd name="T45" fmla="*/ 31 h 325"/>
                <a:gd name="T46" fmla="*/ 4 w 1605"/>
                <a:gd name="T47" fmla="*/ 31 h 325"/>
                <a:gd name="T48" fmla="*/ 32 w 1605"/>
                <a:gd name="T49" fmla="*/ 7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5" h="325">
                  <a:moveTo>
                    <a:pt x="32" y="72"/>
                  </a:moveTo>
                  <a:lnTo>
                    <a:pt x="32" y="72"/>
                  </a:lnTo>
                  <a:cubicBezTo>
                    <a:pt x="163" y="94"/>
                    <a:pt x="294" y="117"/>
                    <a:pt x="424" y="139"/>
                  </a:cubicBezTo>
                  <a:lnTo>
                    <a:pt x="424" y="139"/>
                  </a:lnTo>
                  <a:cubicBezTo>
                    <a:pt x="555" y="160"/>
                    <a:pt x="686" y="182"/>
                    <a:pt x="817" y="203"/>
                  </a:cubicBezTo>
                  <a:lnTo>
                    <a:pt x="1210" y="267"/>
                  </a:lnTo>
                  <a:lnTo>
                    <a:pt x="1210" y="267"/>
                  </a:lnTo>
                  <a:cubicBezTo>
                    <a:pt x="1275" y="277"/>
                    <a:pt x="1341" y="288"/>
                    <a:pt x="1406" y="297"/>
                  </a:cubicBezTo>
                  <a:lnTo>
                    <a:pt x="1505" y="311"/>
                  </a:lnTo>
                  <a:lnTo>
                    <a:pt x="1505" y="311"/>
                  </a:lnTo>
                  <a:cubicBezTo>
                    <a:pt x="1537" y="315"/>
                    <a:pt x="1571" y="320"/>
                    <a:pt x="1604" y="324"/>
                  </a:cubicBezTo>
                  <a:lnTo>
                    <a:pt x="1604" y="324"/>
                  </a:lnTo>
                  <a:cubicBezTo>
                    <a:pt x="1571" y="316"/>
                    <a:pt x="1539" y="308"/>
                    <a:pt x="1506" y="301"/>
                  </a:cubicBezTo>
                  <a:lnTo>
                    <a:pt x="1410" y="279"/>
                  </a:lnTo>
                  <a:lnTo>
                    <a:pt x="1410" y="279"/>
                  </a:lnTo>
                  <a:cubicBezTo>
                    <a:pt x="1345" y="265"/>
                    <a:pt x="1280" y="251"/>
                    <a:pt x="1215" y="238"/>
                  </a:cubicBezTo>
                  <a:lnTo>
                    <a:pt x="825" y="158"/>
                  </a:lnTo>
                  <a:lnTo>
                    <a:pt x="825" y="158"/>
                  </a:lnTo>
                  <a:cubicBezTo>
                    <a:pt x="696" y="132"/>
                    <a:pt x="565" y="106"/>
                    <a:pt x="435" y="80"/>
                  </a:cubicBezTo>
                  <a:lnTo>
                    <a:pt x="435" y="80"/>
                  </a:lnTo>
                  <a:cubicBezTo>
                    <a:pt x="305" y="54"/>
                    <a:pt x="175" y="29"/>
                    <a:pt x="45" y="4"/>
                  </a:cubicBezTo>
                  <a:lnTo>
                    <a:pt x="45" y="4"/>
                  </a:lnTo>
                  <a:cubicBezTo>
                    <a:pt x="26" y="0"/>
                    <a:pt x="8" y="12"/>
                    <a:pt x="4" y="31"/>
                  </a:cubicBezTo>
                  <a:lnTo>
                    <a:pt x="4" y="31"/>
                  </a:lnTo>
                  <a:cubicBezTo>
                    <a:pt x="0" y="50"/>
                    <a:pt x="12" y="69"/>
                    <a:pt x="32" y="72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1" name="Freeform 112">
              <a:extLst>
                <a:ext uri="{FF2B5EF4-FFF2-40B4-BE49-F238E27FC236}">
                  <a16:creationId xmlns:a16="http://schemas.microsoft.com/office/drawing/2014/main" id="{5F78DF99-E2FA-507A-7720-222A41F5B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6862" y="8506414"/>
              <a:ext cx="2711936" cy="1071058"/>
            </a:xfrm>
            <a:custGeom>
              <a:avLst/>
              <a:gdLst>
                <a:gd name="T0" fmla="*/ 631 w 2268"/>
                <a:gd name="T1" fmla="*/ 267 h 893"/>
                <a:gd name="T2" fmla="*/ 631 w 2268"/>
                <a:gd name="T3" fmla="*/ 267 h 893"/>
                <a:gd name="T4" fmla="*/ 2 w 2268"/>
                <a:gd name="T5" fmla="*/ 682 h 893"/>
                <a:gd name="T6" fmla="*/ 2 w 2268"/>
                <a:gd name="T7" fmla="*/ 682 h 893"/>
                <a:gd name="T8" fmla="*/ 754 w 2268"/>
                <a:gd name="T9" fmla="*/ 726 h 893"/>
                <a:gd name="T10" fmla="*/ 754 w 2268"/>
                <a:gd name="T11" fmla="*/ 726 h 893"/>
                <a:gd name="T12" fmla="*/ 2245 w 2268"/>
                <a:gd name="T13" fmla="*/ 80 h 893"/>
                <a:gd name="T14" fmla="*/ 2245 w 2268"/>
                <a:gd name="T15" fmla="*/ 80 h 893"/>
                <a:gd name="T16" fmla="*/ 631 w 2268"/>
                <a:gd name="T17" fmla="*/ 267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8" h="893">
                  <a:moveTo>
                    <a:pt x="631" y="267"/>
                  </a:moveTo>
                  <a:lnTo>
                    <a:pt x="631" y="267"/>
                  </a:lnTo>
                  <a:cubicBezTo>
                    <a:pt x="12" y="434"/>
                    <a:pt x="0" y="672"/>
                    <a:pt x="2" y="682"/>
                  </a:cubicBezTo>
                  <a:lnTo>
                    <a:pt x="2" y="682"/>
                  </a:lnTo>
                  <a:cubicBezTo>
                    <a:pt x="5" y="691"/>
                    <a:pt x="134" y="892"/>
                    <a:pt x="754" y="726"/>
                  </a:cubicBezTo>
                  <a:lnTo>
                    <a:pt x="754" y="726"/>
                  </a:lnTo>
                  <a:cubicBezTo>
                    <a:pt x="1373" y="560"/>
                    <a:pt x="2267" y="161"/>
                    <a:pt x="2245" y="80"/>
                  </a:cubicBezTo>
                  <a:lnTo>
                    <a:pt x="2245" y="80"/>
                  </a:lnTo>
                  <a:cubicBezTo>
                    <a:pt x="2223" y="0"/>
                    <a:pt x="1251" y="101"/>
                    <a:pt x="631" y="267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EF61049-287B-AA25-4B50-1878DA8C9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9072" y="8611013"/>
              <a:ext cx="2578836" cy="798600"/>
            </a:xfrm>
            <a:custGeom>
              <a:avLst/>
              <a:gdLst>
                <a:gd name="connsiteX0" fmla="*/ 2468534 w 2684799"/>
                <a:gd name="connsiteY0" fmla="*/ 1156 h 831414"/>
                <a:gd name="connsiteX1" fmla="*/ 2684799 w 2684799"/>
                <a:gd name="connsiteY1" fmla="*/ 8610 h 831414"/>
                <a:gd name="connsiteX2" fmla="*/ 2052496 w 2684799"/>
                <a:gd name="connsiteY2" fmla="*/ 334108 h 831414"/>
                <a:gd name="connsiteX3" fmla="*/ 879997 w 2684799"/>
                <a:gd name="connsiteY3" fmla="*/ 751541 h 831414"/>
                <a:gd name="connsiteX4" fmla="*/ 165544 w 2684799"/>
                <a:gd name="connsiteY4" fmla="*/ 811174 h 831414"/>
                <a:gd name="connsiteX5" fmla="*/ 0 w 2684799"/>
                <a:gd name="connsiteY5" fmla="*/ 726694 h 831414"/>
                <a:gd name="connsiteX6" fmla="*/ 100820 w 2684799"/>
                <a:gd name="connsiteY6" fmla="*/ 571399 h 831414"/>
                <a:gd name="connsiteX7" fmla="*/ 749304 w 2684799"/>
                <a:gd name="connsiteY7" fmla="*/ 265779 h 831414"/>
                <a:gd name="connsiteX8" fmla="*/ 1974080 w 2684799"/>
                <a:gd name="connsiteY8" fmla="*/ 42154 h 831414"/>
                <a:gd name="connsiteX9" fmla="*/ 2468534 w 2684799"/>
                <a:gd name="connsiteY9" fmla="*/ 1156 h 8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4799" h="831414">
                  <a:moveTo>
                    <a:pt x="2468534" y="1156"/>
                  </a:moveTo>
                  <a:cubicBezTo>
                    <a:pt x="2582112" y="-2260"/>
                    <a:pt x="2649325" y="2399"/>
                    <a:pt x="2684799" y="8610"/>
                  </a:cubicBezTo>
                  <a:cubicBezTo>
                    <a:pt x="2630033" y="53335"/>
                    <a:pt x="2460755" y="157693"/>
                    <a:pt x="2052496" y="334108"/>
                  </a:cubicBezTo>
                  <a:cubicBezTo>
                    <a:pt x="1651706" y="505554"/>
                    <a:pt x="1213574" y="662091"/>
                    <a:pt x="879997" y="751541"/>
                  </a:cubicBezTo>
                  <a:cubicBezTo>
                    <a:pt x="672133" y="807447"/>
                    <a:pt x="380876" y="862111"/>
                    <a:pt x="165544" y="811174"/>
                  </a:cubicBezTo>
                  <a:cubicBezTo>
                    <a:pt x="58500" y="785084"/>
                    <a:pt x="14936" y="744087"/>
                    <a:pt x="0" y="726694"/>
                  </a:cubicBezTo>
                  <a:cubicBezTo>
                    <a:pt x="4979" y="705574"/>
                    <a:pt x="21160" y="645940"/>
                    <a:pt x="100820" y="571399"/>
                  </a:cubicBezTo>
                  <a:cubicBezTo>
                    <a:pt x="260140" y="419831"/>
                    <a:pt x="541441" y="321685"/>
                    <a:pt x="749304" y="265779"/>
                  </a:cubicBezTo>
                  <a:cubicBezTo>
                    <a:pt x="1082882" y="176329"/>
                    <a:pt x="1540928" y="93091"/>
                    <a:pt x="1974080" y="42154"/>
                  </a:cubicBezTo>
                  <a:cubicBezTo>
                    <a:pt x="2195013" y="16065"/>
                    <a:pt x="2354956" y="4573"/>
                    <a:pt x="2468534" y="1156"/>
                  </a:cubicBezTo>
                  <a:close/>
                </a:path>
              </a:pathLst>
            </a:custGeom>
            <a:gradFill>
              <a:gsLst>
                <a:gs pos="64000">
                  <a:srgbClr val="D8E476"/>
                </a:gs>
                <a:gs pos="19000">
                  <a:srgbClr val="8FC849"/>
                </a:gs>
              </a:gsLst>
              <a:lin ang="13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3" name="Freeform 114">
              <a:extLst>
                <a:ext uri="{FF2B5EF4-FFF2-40B4-BE49-F238E27FC236}">
                  <a16:creationId xmlns:a16="http://schemas.microsoft.com/office/drawing/2014/main" id="{EDB63835-807A-3652-BDFA-E6B81DF17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7296" y="8712184"/>
              <a:ext cx="1883581" cy="538167"/>
            </a:xfrm>
            <a:custGeom>
              <a:avLst/>
              <a:gdLst>
                <a:gd name="T0" fmla="*/ 48 w 1576"/>
                <a:gd name="T1" fmla="*/ 445 h 451"/>
                <a:gd name="T2" fmla="*/ 48 w 1576"/>
                <a:gd name="T3" fmla="*/ 445 h 451"/>
                <a:gd name="T4" fmla="*/ 431 w 1576"/>
                <a:gd name="T5" fmla="*/ 337 h 451"/>
                <a:gd name="T6" fmla="*/ 431 w 1576"/>
                <a:gd name="T7" fmla="*/ 337 h 451"/>
                <a:gd name="T8" fmla="*/ 813 w 1576"/>
                <a:gd name="T9" fmla="*/ 227 h 451"/>
                <a:gd name="T10" fmla="*/ 1195 w 1576"/>
                <a:gd name="T11" fmla="*/ 117 h 451"/>
                <a:gd name="T12" fmla="*/ 1195 w 1576"/>
                <a:gd name="T13" fmla="*/ 117 h 451"/>
                <a:gd name="T14" fmla="*/ 1386 w 1576"/>
                <a:gd name="T15" fmla="*/ 59 h 451"/>
                <a:gd name="T16" fmla="*/ 1480 w 1576"/>
                <a:gd name="T17" fmla="*/ 30 h 451"/>
                <a:gd name="T18" fmla="*/ 1480 w 1576"/>
                <a:gd name="T19" fmla="*/ 30 h 451"/>
                <a:gd name="T20" fmla="*/ 1575 w 1576"/>
                <a:gd name="T21" fmla="*/ 0 h 451"/>
                <a:gd name="T22" fmla="*/ 1575 w 1576"/>
                <a:gd name="T23" fmla="*/ 0 h 451"/>
                <a:gd name="T24" fmla="*/ 1478 w 1576"/>
                <a:gd name="T25" fmla="*/ 20 h 451"/>
                <a:gd name="T26" fmla="*/ 1381 w 1576"/>
                <a:gd name="T27" fmla="*/ 42 h 451"/>
                <a:gd name="T28" fmla="*/ 1381 w 1576"/>
                <a:gd name="T29" fmla="*/ 42 h 451"/>
                <a:gd name="T30" fmla="*/ 1187 w 1576"/>
                <a:gd name="T31" fmla="*/ 89 h 451"/>
                <a:gd name="T32" fmla="*/ 802 w 1576"/>
                <a:gd name="T33" fmla="*/ 184 h 451"/>
                <a:gd name="T34" fmla="*/ 802 w 1576"/>
                <a:gd name="T35" fmla="*/ 184 h 451"/>
                <a:gd name="T36" fmla="*/ 416 w 1576"/>
                <a:gd name="T37" fmla="*/ 280 h 451"/>
                <a:gd name="T38" fmla="*/ 416 w 1576"/>
                <a:gd name="T39" fmla="*/ 280 h 451"/>
                <a:gd name="T40" fmla="*/ 30 w 1576"/>
                <a:gd name="T41" fmla="*/ 378 h 451"/>
                <a:gd name="T42" fmla="*/ 30 w 1576"/>
                <a:gd name="T43" fmla="*/ 378 h 451"/>
                <a:gd name="T44" fmla="*/ 5 w 1576"/>
                <a:gd name="T45" fmla="*/ 420 h 451"/>
                <a:gd name="T46" fmla="*/ 5 w 1576"/>
                <a:gd name="T47" fmla="*/ 420 h 451"/>
                <a:gd name="T48" fmla="*/ 48 w 1576"/>
                <a:gd name="T49" fmla="*/ 446 h 451"/>
                <a:gd name="T50" fmla="*/ 48 w 1576"/>
                <a:gd name="T51" fmla="*/ 446 h 451"/>
                <a:gd name="T52" fmla="*/ 48 w 1576"/>
                <a:gd name="T53" fmla="*/ 44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6" h="451">
                  <a:moveTo>
                    <a:pt x="48" y="445"/>
                  </a:moveTo>
                  <a:lnTo>
                    <a:pt x="48" y="445"/>
                  </a:lnTo>
                  <a:cubicBezTo>
                    <a:pt x="176" y="409"/>
                    <a:pt x="303" y="374"/>
                    <a:pt x="431" y="337"/>
                  </a:cubicBezTo>
                  <a:lnTo>
                    <a:pt x="431" y="337"/>
                  </a:lnTo>
                  <a:cubicBezTo>
                    <a:pt x="558" y="300"/>
                    <a:pt x="686" y="265"/>
                    <a:pt x="813" y="227"/>
                  </a:cubicBezTo>
                  <a:lnTo>
                    <a:pt x="1195" y="117"/>
                  </a:lnTo>
                  <a:lnTo>
                    <a:pt x="1195" y="117"/>
                  </a:lnTo>
                  <a:cubicBezTo>
                    <a:pt x="1258" y="98"/>
                    <a:pt x="1322" y="79"/>
                    <a:pt x="1386" y="59"/>
                  </a:cubicBezTo>
                  <a:lnTo>
                    <a:pt x="1480" y="30"/>
                  </a:lnTo>
                  <a:lnTo>
                    <a:pt x="1480" y="30"/>
                  </a:lnTo>
                  <a:cubicBezTo>
                    <a:pt x="1512" y="20"/>
                    <a:pt x="1544" y="10"/>
                    <a:pt x="1575" y="0"/>
                  </a:cubicBezTo>
                  <a:lnTo>
                    <a:pt x="1575" y="0"/>
                  </a:lnTo>
                  <a:cubicBezTo>
                    <a:pt x="1543" y="6"/>
                    <a:pt x="1510" y="13"/>
                    <a:pt x="1478" y="20"/>
                  </a:cubicBezTo>
                  <a:lnTo>
                    <a:pt x="1381" y="42"/>
                  </a:lnTo>
                  <a:lnTo>
                    <a:pt x="1381" y="42"/>
                  </a:lnTo>
                  <a:cubicBezTo>
                    <a:pt x="1317" y="57"/>
                    <a:pt x="1252" y="73"/>
                    <a:pt x="1187" y="89"/>
                  </a:cubicBezTo>
                  <a:lnTo>
                    <a:pt x="802" y="184"/>
                  </a:lnTo>
                  <a:lnTo>
                    <a:pt x="802" y="184"/>
                  </a:lnTo>
                  <a:cubicBezTo>
                    <a:pt x="672" y="215"/>
                    <a:pt x="544" y="248"/>
                    <a:pt x="416" y="280"/>
                  </a:cubicBezTo>
                  <a:lnTo>
                    <a:pt x="416" y="280"/>
                  </a:lnTo>
                  <a:cubicBezTo>
                    <a:pt x="286" y="312"/>
                    <a:pt x="158" y="345"/>
                    <a:pt x="30" y="378"/>
                  </a:cubicBezTo>
                  <a:lnTo>
                    <a:pt x="30" y="378"/>
                  </a:lnTo>
                  <a:cubicBezTo>
                    <a:pt x="11" y="382"/>
                    <a:pt x="0" y="402"/>
                    <a:pt x="5" y="420"/>
                  </a:cubicBezTo>
                  <a:lnTo>
                    <a:pt x="5" y="420"/>
                  </a:lnTo>
                  <a:cubicBezTo>
                    <a:pt x="10" y="439"/>
                    <a:pt x="28" y="450"/>
                    <a:pt x="48" y="446"/>
                  </a:cubicBezTo>
                  <a:lnTo>
                    <a:pt x="48" y="446"/>
                  </a:lnTo>
                  <a:lnTo>
                    <a:pt x="48" y="445"/>
                  </a:ln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4" name="Freeform 115">
              <a:extLst>
                <a:ext uri="{FF2B5EF4-FFF2-40B4-BE49-F238E27FC236}">
                  <a16:creationId xmlns:a16="http://schemas.microsoft.com/office/drawing/2014/main" id="{5328F385-5135-6428-C480-BD0AF2D95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0784" y="7445911"/>
              <a:ext cx="2300398" cy="2036592"/>
            </a:xfrm>
            <a:custGeom>
              <a:avLst/>
              <a:gdLst>
                <a:gd name="T0" fmla="*/ 487 w 1921"/>
                <a:gd name="T1" fmla="*/ 924 h 1703"/>
                <a:gd name="T2" fmla="*/ 487 w 1921"/>
                <a:gd name="T3" fmla="*/ 924 h 1703"/>
                <a:gd name="T4" fmla="*/ 97 w 1921"/>
                <a:gd name="T5" fmla="*/ 1569 h 1703"/>
                <a:gd name="T6" fmla="*/ 97 w 1921"/>
                <a:gd name="T7" fmla="*/ 1569 h 1703"/>
                <a:gd name="T8" fmla="*/ 795 w 1921"/>
                <a:gd name="T9" fmla="*/ 1286 h 1703"/>
                <a:gd name="T10" fmla="*/ 795 w 1921"/>
                <a:gd name="T11" fmla="*/ 1286 h 1703"/>
                <a:gd name="T12" fmla="*/ 1866 w 1921"/>
                <a:gd name="T13" fmla="*/ 64 h 1703"/>
                <a:gd name="T14" fmla="*/ 1866 w 1921"/>
                <a:gd name="T15" fmla="*/ 64 h 1703"/>
                <a:gd name="T16" fmla="*/ 487 w 1921"/>
                <a:gd name="T17" fmla="*/ 924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1" h="1703">
                  <a:moveTo>
                    <a:pt x="487" y="924"/>
                  </a:moveTo>
                  <a:lnTo>
                    <a:pt x="487" y="924"/>
                  </a:lnTo>
                  <a:cubicBezTo>
                    <a:pt x="0" y="1340"/>
                    <a:pt x="91" y="1562"/>
                    <a:pt x="97" y="1569"/>
                  </a:cubicBezTo>
                  <a:lnTo>
                    <a:pt x="97" y="1569"/>
                  </a:lnTo>
                  <a:cubicBezTo>
                    <a:pt x="104" y="1576"/>
                    <a:pt x="306" y="1702"/>
                    <a:pt x="795" y="1286"/>
                  </a:cubicBezTo>
                  <a:lnTo>
                    <a:pt x="795" y="1286"/>
                  </a:lnTo>
                  <a:cubicBezTo>
                    <a:pt x="1284" y="871"/>
                    <a:pt x="1920" y="128"/>
                    <a:pt x="1866" y="64"/>
                  </a:cubicBezTo>
                  <a:lnTo>
                    <a:pt x="1866" y="64"/>
                  </a:lnTo>
                  <a:cubicBezTo>
                    <a:pt x="1812" y="0"/>
                    <a:pt x="976" y="509"/>
                    <a:pt x="487" y="924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2792FC9-DA0A-102E-6DE6-E5A707C8E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7144" y="7561985"/>
              <a:ext cx="2042044" cy="1744440"/>
            </a:xfrm>
            <a:custGeom>
              <a:avLst/>
              <a:gdLst>
                <a:gd name="connsiteX0" fmla="*/ 2125950 w 2125950"/>
                <a:gd name="connsiteY0" fmla="*/ 0 h 1816118"/>
                <a:gd name="connsiteX1" fmla="*/ 1692118 w 2125950"/>
                <a:gd name="connsiteY1" fmla="*/ 566164 h 1816118"/>
                <a:gd name="connsiteX2" fmla="*/ 810739 w 2125950"/>
                <a:gd name="connsiteY2" fmla="*/ 1445896 h 1816118"/>
                <a:gd name="connsiteX3" fmla="*/ 189909 w 2125950"/>
                <a:gd name="connsiteY3" fmla="*/ 1805504 h 1816118"/>
                <a:gd name="connsiteX4" fmla="*/ 5406 w 2125950"/>
                <a:gd name="connsiteY4" fmla="*/ 1800527 h 1816118"/>
                <a:gd name="connsiteX5" fmla="*/ 30339 w 2125950"/>
                <a:gd name="connsiteY5" fmla="*/ 1616368 h 1816118"/>
                <a:gd name="connsiteX6" fmla="*/ 484118 w 2125950"/>
                <a:gd name="connsiteY6" fmla="*/ 1061402 h 1816118"/>
                <a:gd name="connsiteX7" fmla="*/ 1496394 w 2125950"/>
                <a:gd name="connsiteY7" fmla="*/ 334722 h 1816118"/>
                <a:gd name="connsiteX8" fmla="*/ 2125950 w 2125950"/>
                <a:gd name="connsiteY8" fmla="*/ 0 h 181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5950" h="1816118">
                  <a:moveTo>
                    <a:pt x="2125950" y="0"/>
                  </a:moveTo>
                  <a:cubicBezTo>
                    <a:pt x="2094784" y="64705"/>
                    <a:pt x="1987573" y="231443"/>
                    <a:pt x="1692118" y="566164"/>
                  </a:cubicBezTo>
                  <a:cubicBezTo>
                    <a:pt x="1405389" y="893420"/>
                    <a:pt x="1076275" y="1221919"/>
                    <a:pt x="810739" y="1445896"/>
                  </a:cubicBezTo>
                  <a:cubicBezTo>
                    <a:pt x="647428" y="1584016"/>
                    <a:pt x="406826" y="1759464"/>
                    <a:pt x="189909" y="1805504"/>
                  </a:cubicBezTo>
                  <a:cubicBezTo>
                    <a:pt x="82698" y="1827902"/>
                    <a:pt x="25352" y="1809237"/>
                    <a:pt x="5406" y="1800527"/>
                  </a:cubicBezTo>
                  <a:cubicBezTo>
                    <a:pt x="-827" y="1779373"/>
                    <a:pt x="-9554" y="1718402"/>
                    <a:pt x="30339" y="1616368"/>
                  </a:cubicBezTo>
                  <a:cubicBezTo>
                    <a:pt x="108877" y="1409811"/>
                    <a:pt x="319561" y="1200766"/>
                    <a:pt x="484118" y="1061402"/>
                  </a:cubicBezTo>
                  <a:cubicBezTo>
                    <a:pt x="748407" y="837425"/>
                    <a:pt x="1127387" y="566164"/>
                    <a:pt x="1496394" y="334722"/>
                  </a:cubicBezTo>
                  <a:cubicBezTo>
                    <a:pt x="1874128" y="98301"/>
                    <a:pt x="2057385" y="18665"/>
                    <a:pt x="2125950" y="0"/>
                  </a:cubicBezTo>
                  <a:close/>
                </a:path>
              </a:pathLst>
            </a:custGeom>
            <a:gradFill>
              <a:gsLst>
                <a:gs pos="55000">
                  <a:srgbClr val="D8E476"/>
                </a:gs>
                <a:gs pos="37000">
                  <a:srgbClr val="8FC849"/>
                </a:gs>
              </a:gsLst>
              <a:lin ang="13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6" name="Freeform 117">
              <a:extLst>
                <a:ext uri="{FF2B5EF4-FFF2-40B4-BE49-F238E27FC236}">
                  <a16:creationId xmlns:a16="http://schemas.microsoft.com/office/drawing/2014/main" id="{26E8D9E2-C1A1-869A-310A-DC9C228B1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7598" y="7794135"/>
              <a:ext cx="1498425" cy="1282101"/>
            </a:xfrm>
            <a:custGeom>
              <a:avLst/>
              <a:gdLst>
                <a:gd name="T0" fmla="*/ 63 w 1252"/>
                <a:gd name="T1" fmla="*/ 1056 h 1071"/>
                <a:gd name="T2" fmla="*/ 63 w 1252"/>
                <a:gd name="T3" fmla="*/ 1056 h 1071"/>
                <a:gd name="T4" fmla="*/ 362 w 1252"/>
                <a:gd name="T5" fmla="*/ 795 h 1071"/>
                <a:gd name="T6" fmla="*/ 362 w 1252"/>
                <a:gd name="T7" fmla="*/ 795 h 1071"/>
                <a:gd name="T8" fmla="*/ 660 w 1252"/>
                <a:gd name="T9" fmla="*/ 532 h 1071"/>
                <a:gd name="T10" fmla="*/ 958 w 1252"/>
                <a:gd name="T11" fmla="*/ 268 h 1071"/>
                <a:gd name="T12" fmla="*/ 958 w 1252"/>
                <a:gd name="T13" fmla="*/ 268 h 1071"/>
                <a:gd name="T14" fmla="*/ 1106 w 1252"/>
                <a:gd name="T15" fmla="*/ 135 h 1071"/>
                <a:gd name="T16" fmla="*/ 1179 w 1252"/>
                <a:gd name="T17" fmla="*/ 68 h 1071"/>
                <a:gd name="T18" fmla="*/ 1179 w 1252"/>
                <a:gd name="T19" fmla="*/ 68 h 1071"/>
                <a:gd name="T20" fmla="*/ 1251 w 1252"/>
                <a:gd name="T21" fmla="*/ 0 h 1071"/>
                <a:gd name="T22" fmla="*/ 1251 w 1252"/>
                <a:gd name="T23" fmla="*/ 0 h 1071"/>
                <a:gd name="T24" fmla="*/ 1173 w 1252"/>
                <a:gd name="T25" fmla="*/ 60 h 1071"/>
                <a:gd name="T26" fmla="*/ 1094 w 1252"/>
                <a:gd name="T27" fmla="*/ 121 h 1071"/>
                <a:gd name="T28" fmla="*/ 1094 w 1252"/>
                <a:gd name="T29" fmla="*/ 121 h 1071"/>
                <a:gd name="T30" fmla="*/ 939 w 1252"/>
                <a:gd name="T31" fmla="*/ 246 h 1071"/>
                <a:gd name="T32" fmla="*/ 631 w 1252"/>
                <a:gd name="T33" fmla="*/ 498 h 1071"/>
                <a:gd name="T34" fmla="*/ 631 w 1252"/>
                <a:gd name="T35" fmla="*/ 498 h 1071"/>
                <a:gd name="T36" fmla="*/ 324 w 1252"/>
                <a:gd name="T37" fmla="*/ 750 h 1071"/>
                <a:gd name="T38" fmla="*/ 324 w 1252"/>
                <a:gd name="T39" fmla="*/ 750 h 1071"/>
                <a:gd name="T40" fmla="*/ 17 w 1252"/>
                <a:gd name="T41" fmla="*/ 1003 h 1071"/>
                <a:gd name="T42" fmla="*/ 17 w 1252"/>
                <a:gd name="T43" fmla="*/ 1003 h 1071"/>
                <a:gd name="T44" fmla="*/ 12 w 1252"/>
                <a:gd name="T45" fmla="*/ 1053 h 1071"/>
                <a:gd name="T46" fmla="*/ 12 w 1252"/>
                <a:gd name="T47" fmla="*/ 1053 h 1071"/>
                <a:gd name="T48" fmla="*/ 61 w 1252"/>
                <a:gd name="T49" fmla="*/ 1057 h 1071"/>
                <a:gd name="T50" fmla="*/ 61 w 1252"/>
                <a:gd name="T51" fmla="*/ 1057 h 1071"/>
                <a:gd name="T52" fmla="*/ 63 w 1252"/>
                <a:gd name="T53" fmla="*/ 1056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52" h="1071">
                  <a:moveTo>
                    <a:pt x="63" y="1056"/>
                  </a:moveTo>
                  <a:lnTo>
                    <a:pt x="63" y="1056"/>
                  </a:lnTo>
                  <a:cubicBezTo>
                    <a:pt x="162" y="970"/>
                    <a:pt x="262" y="883"/>
                    <a:pt x="362" y="795"/>
                  </a:cubicBezTo>
                  <a:lnTo>
                    <a:pt x="362" y="795"/>
                  </a:lnTo>
                  <a:cubicBezTo>
                    <a:pt x="461" y="707"/>
                    <a:pt x="561" y="620"/>
                    <a:pt x="660" y="532"/>
                  </a:cubicBezTo>
                  <a:lnTo>
                    <a:pt x="958" y="268"/>
                  </a:lnTo>
                  <a:lnTo>
                    <a:pt x="958" y="268"/>
                  </a:lnTo>
                  <a:cubicBezTo>
                    <a:pt x="1007" y="224"/>
                    <a:pt x="1057" y="180"/>
                    <a:pt x="1106" y="135"/>
                  </a:cubicBezTo>
                  <a:lnTo>
                    <a:pt x="1179" y="68"/>
                  </a:lnTo>
                  <a:lnTo>
                    <a:pt x="1179" y="68"/>
                  </a:lnTo>
                  <a:cubicBezTo>
                    <a:pt x="1203" y="45"/>
                    <a:pt x="1228" y="23"/>
                    <a:pt x="1251" y="0"/>
                  </a:cubicBezTo>
                  <a:lnTo>
                    <a:pt x="1251" y="0"/>
                  </a:lnTo>
                  <a:cubicBezTo>
                    <a:pt x="1224" y="20"/>
                    <a:pt x="1199" y="40"/>
                    <a:pt x="1173" y="60"/>
                  </a:cubicBezTo>
                  <a:lnTo>
                    <a:pt x="1094" y="121"/>
                  </a:lnTo>
                  <a:lnTo>
                    <a:pt x="1094" y="121"/>
                  </a:lnTo>
                  <a:cubicBezTo>
                    <a:pt x="1042" y="163"/>
                    <a:pt x="990" y="205"/>
                    <a:pt x="939" y="246"/>
                  </a:cubicBezTo>
                  <a:lnTo>
                    <a:pt x="631" y="498"/>
                  </a:lnTo>
                  <a:lnTo>
                    <a:pt x="631" y="498"/>
                  </a:lnTo>
                  <a:cubicBezTo>
                    <a:pt x="528" y="581"/>
                    <a:pt x="426" y="666"/>
                    <a:pt x="324" y="750"/>
                  </a:cubicBezTo>
                  <a:lnTo>
                    <a:pt x="324" y="750"/>
                  </a:lnTo>
                  <a:cubicBezTo>
                    <a:pt x="221" y="834"/>
                    <a:pt x="119" y="919"/>
                    <a:pt x="17" y="1003"/>
                  </a:cubicBezTo>
                  <a:lnTo>
                    <a:pt x="17" y="1003"/>
                  </a:lnTo>
                  <a:cubicBezTo>
                    <a:pt x="2" y="1015"/>
                    <a:pt x="0" y="1038"/>
                    <a:pt x="12" y="1053"/>
                  </a:cubicBezTo>
                  <a:lnTo>
                    <a:pt x="12" y="1053"/>
                  </a:lnTo>
                  <a:cubicBezTo>
                    <a:pt x="25" y="1067"/>
                    <a:pt x="47" y="1070"/>
                    <a:pt x="61" y="1057"/>
                  </a:cubicBezTo>
                  <a:lnTo>
                    <a:pt x="61" y="1057"/>
                  </a:lnTo>
                  <a:cubicBezTo>
                    <a:pt x="62" y="1057"/>
                    <a:pt x="62" y="1057"/>
                    <a:pt x="63" y="1056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7" name="Freeform 118">
              <a:extLst>
                <a:ext uri="{FF2B5EF4-FFF2-40B4-BE49-F238E27FC236}">
                  <a16:creationId xmlns:a16="http://schemas.microsoft.com/office/drawing/2014/main" id="{1D98D5B2-9318-883C-648A-2406B02EB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5262" y="6749458"/>
              <a:ext cx="1456214" cy="2611689"/>
            </a:xfrm>
            <a:custGeom>
              <a:avLst/>
              <a:gdLst>
                <a:gd name="T0" fmla="*/ 263 w 1217"/>
                <a:gd name="T1" fmla="*/ 1401 h 2182"/>
                <a:gd name="T2" fmla="*/ 263 w 1217"/>
                <a:gd name="T3" fmla="*/ 1401 h 2182"/>
                <a:gd name="T4" fmla="*/ 186 w 1217"/>
                <a:gd name="T5" fmla="*/ 2151 h 2182"/>
                <a:gd name="T6" fmla="*/ 186 w 1217"/>
                <a:gd name="T7" fmla="*/ 2151 h 2182"/>
                <a:gd name="T8" fmla="*/ 696 w 1217"/>
                <a:gd name="T9" fmla="*/ 1596 h 2182"/>
                <a:gd name="T10" fmla="*/ 696 w 1217"/>
                <a:gd name="T11" fmla="*/ 1596 h 2182"/>
                <a:gd name="T12" fmla="*/ 1140 w 1217"/>
                <a:gd name="T13" fmla="*/ 33 h 2182"/>
                <a:gd name="T14" fmla="*/ 1140 w 1217"/>
                <a:gd name="T15" fmla="*/ 33 h 2182"/>
                <a:gd name="T16" fmla="*/ 263 w 1217"/>
                <a:gd name="T17" fmla="*/ 140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2182">
                  <a:moveTo>
                    <a:pt x="263" y="1401"/>
                  </a:moveTo>
                  <a:lnTo>
                    <a:pt x="263" y="1401"/>
                  </a:lnTo>
                  <a:cubicBezTo>
                    <a:pt x="0" y="1986"/>
                    <a:pt x="178" y="2147"/>
                    <a:pt x="186" y="2151"/>
                  </a:cubicBezTo>
                  <a:lnTo>
                    <a:pt x="186" y="2151"/>
                  </a:lnTo>
                  <a:cubicBezTo>
                    <a:pt x="196" y="2155"/>
                    <a:pt x="432" y="2181"/>
                    <a:pt x="696" y="1596"/>
                  </a:cubicBezTo>
                  <a:lnTo>
                    <a:pt x="696" y="1596"/>
                  </a:lnTo>
                  <a:cubicBezTo>
                    <a:pt x="959" y="1012"/>
                    <a:pt x="1216" y="68"/>
                    <a:pt x="1140" y="33"/>
                  </a:cubicBezTo>
                  <a:lnTo>
                    <a:pt x="1140" y="33"/>
                  </a:lnTo>
                  <a:cubicBezTo>
                    <a:pt x="1064" y="0"/>
                    <a:pt x="527" y="816"/>
                    <a:pt x="263" y="1401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E681D5C-4373-0635-B6D3-81D8E4B49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8996" y="6844430"/>
              <a:ext cx="1155209" cy="2436384"/>
            </a:xfrm>
            <a:custGeom>
              <a:avLst/>
              <a:gdLst>
                <a:gd name="connsiteX0" fmla="*/ 1202676 w 1202676"/>
                <a:gd name="connsiteY0" fmla="*/ 0 h 2536493"/>
                <a:gd name="connsiteX1" fmla="*/ 1054147 w 1202676"/>
                <a:gd name="connsiteY1" fmla="*/ 698220 h 2536493"/>
                <a:gd name="connsiteX2" fmla="*/ 634773 w 1202676"/>
                <a:gd name="connsiteY2" fmla="*/ 1869387 h 2536493"/>
                <a:gd name="connsiteX3" fmla="*/ 227880 w 1202676"/>
                <a:gd name="connsiteY3" fmla="*/ 2459327 h 2536493"/>
                <a:gd name="connsiteX4" fmla="*/ 58133 w 1202676"/>
                <a:gd name="connsiteY4" fmla="*/ 2536493 h 2536493"/>
                <a:gd name="connsiteX5" fmla="*/ 1967 w 1202676"/>
                <a:gd name="connsiteY5" fmla="*/ 2357270 h 2536493"/>
                <a:gd name="connsiteX6" fmla="*/ 174210 w 1202676"/>
                <a:gd name="connsiteY6" fmla="*/ 1662784 h 2536493"/>
                <a:gd name="connsiteX7" fmla="*/ 777061 w 1202676"/>
                <a:gd name="connsiteY7" fmla="*/ 572516 h 2536493"/>
                <a:gd name="connsiteX8" fmla="*/ 1202676 w 1202676"/>
                <a:gd name="connsiteY8" fmla="*/ 0 h 253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2676" h="2536493">
                  <a:moveTo>
                    <a:pt x="1202676" y="0"/>
                  </a:moveTo>
                  <a:cubicBezTo>
                    <a:pt x="1202676" y="72187"/>
                    <a:pt x="1177713" y="268834"/>
                    <a:pt x="1054147" y="698220"/>
                  </a:cubicBezTo>
                  <a:cubicBezTo>
                    <a:pt x="934326" y="1115161"/>
                    <a:pt x="777061" y="1553259"/>
                    <a:pt x="634773" y="1869387"/>
                  </a:cubicBezTo>
                  <a:cubicBezTo>
                    <a:pt x="546155" y="2066034"/>
                    <a:pt x="403867" y="2326155"/>
                    <a:pt x="227880" y="2459327"/>
                  </a:cubicBezTo>
                  <a:cubicBezTo>
                    <a:pt x="140510" y="2525291"/>
                    <a:pt x="79351" y="2535248"/>
                    <a:pt x="58133" y="2536493"/>
                  </a:cubicBezTo>
                  <a:cubicBezTo>
                    <a:pt x="43155" y="2517823"/>
                    <a:pt x="9456" y="2466795"/>
                    <a:pt x="1967" y="2357270"/>
                  </a:cubicBezTo>
                  <a:cubicBezTo>
                    <a:pt x="-15507" y="2138221"/>
                    <a:pt x="86840" y="1858186"/>
                    <a:pt x="174210" y="1662784"/>
                  </a:cubicBezTo>
                  <a:cubicBezTo>
                    <a:pt x="316498" y="1346656"/>
                    <a:pt x="542411" y="939672"/>
                    <a:pt x="777061" y="572516"/>
                  </a:cubicBezTo>
                  <a:cubicBezTo>
                    <a:pt x="1017951" y="197891"/>
                    <a:pt x="1149006" y="47295"/>
                    <a:pt x="1202676" y="0"/>
                  </a:cubicBezTo>
                  <a:close/>
                </a:path>
              </a:pathLst>
            </a:custGeom>
            <a:gradFill>
              <a:gsLst>
                <a:gs pos="60000">
                  <a:srgbClr val="D8E476"/>
                </a:gs>
                <a:gs pos="21000">
                  <a:srgbClr val="8FC849"/>
                </a:gs>
              </a:gsLst>
              <a:lin ang="13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9" name="Freeform 120">
              <a:extLst>
                <a:ext uri="{FF2B5EF4-FFF2-40B4-BE49-F238E27FC236}">
                  <a16:creationId xmlns:a16="http://schemas.microsoft.com/office/drawing/2014/main" id="{80FD9BD1-A7BC-3EA9-00AF-DFF8669A6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4040" y="7176825"/>
              <a:ext cx="833631" cy="1783336"/>
            </a:xfrm>
            <a:custGeom>
              <a:avLst/>
              <a:gdLst>
                <a:gd name="T0" fmla="*/ 72 w 695"/>
                <a:gd name="T1" fmla="*/ 1465 h 1491"/>
                <a:gd name="T2" fmla="*/ 72 w 695"/>
                <a:gd name="T3" fmla="*/ 1465 h 1491"/>
                <a:gd name="T4" fmla="*/ 231 w 695"/>
                <a:gd name="T5" fmla="*/ 1099 h 1491"/>
                <a:gd name="T6" fmla="*/ 231 w 695"/>
                <a:gd name="T7" fmla="*/ 1099 h 1491"/>
                <a:gd name="T8" fmla="*/ 388 w 695"/>
                <a:gd name="T9" fmla="*/ 735 h 1491"/>
                <a:gd name="T10" fmla="*/ 544 w 695"/>
                <a:gd name="T11" fmla="*/ 369 h 1491"/>
                <a:gd name="T12" fmla="*/ 544 w 695"/>
                <a:gd name="T13" fmla="*/ 369 h 1491"/>
                <a:gd name="T14" fmla="*/ 620 w 695"/>
                <a:gd name="T15" fmla="*/ 185 h 1491"/>
                <a:gd name="T16" fmla="*/ 658 w 695"/>
                <a:gd name="T17" fmla="*/ 93 h 1491"/>
                <a:gd name="T18" fmla="*/ 658 w 695"/>
                <a:gd name="T19" fmla="*/ 93 h 1491"/>
                <a:gd name="T20" fmla="*/ 694 w 695"/>
                <a:gd name="T21" fmla="*/ 0 h 1491"/>
                <a:gd name="T22" fmla="*/ 694 w 695"/>
                <a:gd name="T23" fmla="*/ 0 h 1491"/>
                <a:gd name="T24" fmla="*/ 648 w 695"/>
                <a:gd name="T25" fmla="*/ 88 h 1491"/>
                <a:gd name="T26" fmla="*/ 604 w 695"/>
                <a:gd name="T27" fmla="*/ 177 h 1491"/>
                <a:gd name="T28" fmla="*/ 604 w 695"/>
                <a:gd name="T29" fmla="*/ 177 h 1491"/>
                <a:gd name="T30" fmla="*/ 518 w 695"/>
                <a:gd name="T31" fmla="*/ 356 h 1491"/>
                <a:gd name="T32" fmla="*/ 347 w 695"/>
                <a:gd name="T33" fmla="*/ 715 h 1491"/>
                <a:gd name="T34" fmla="*/ 347 w 695"/>
                <a:gd name="T35" fmla="*/ 715 h 1491"/>
                <a:gd name="T36" fmla="*/ 177 w 695"/>
                <a:gd name="T37" fmla="*/ 1075 h 1491"/>
                <a:gd name="T38" fmla="*/ 177 w 695"/>
                <a:gd name="T39" fmla="*/ 1075 h 1491"/>
                <a:gd name="T40" fmla="*/ 9 w 695"/>
                <a:gd name="T41" fmla="*/ 1436 h 1491"/>
                <a:gd name="T42" fmla="*/ 9 w 695"/>
                <a:gd name="T43" fmla="*/ 1436 h 1491"/>
                <a:gd name="T44" fmla="*/ 25 w 695"/>
                <a:gd name="T45" fmla="*/ 1482 h 1491"/>
                <a:gd name="T46" fmla="*/ 25 w 695"/>
                <a:gd name="T47" fmla="*/ 1482 h 1491"/>
                <a:gd name="T48" fmla="*/ 72 w 695"/>
                <a:gd name="T49" fmla="*/ 1465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5" h="1491">
                  <a:moveTo>
                    <a:pt x="72" y="1465"/>
                  </a:moveTo>
                  <a:lnTo>
                    <a:pt x="72" y="1465"/>
                  </a:lnTo>
                  <a:cubicBezTo>
                    <a:pt x="125" y="1343"/>
                    <a:pt x="179" y="1221"/>
                    <a:pt x="231" y="1099"/>
                  </a:cubicBezTo>
                  <a:lnTo>
                    <a:pt x="231" y="1099"/>
                  </a:lnTo>
                  <a:cubicBezTo>
                    <a:pt x="283" y="978"/>
                    <a:pt x="336" y="856"/>
                    <a:pt x="388" y="735"/>
                  </a:cubicBezTo>
                  <a:lnTo>
                    <a:pt x="544" y="369"/>
                  </a:lnTo>
                  <a:lnTo>
                    <a:pt x="544" y="369"/>
                  </a:lnTo>
                  <a:cubicBezTo>
                    <a:pt x="570" y="308"/>
                    <a:pt x="596" y="246"/>
                    <a:pt x="620" y="185"/>
                  </a:cubicBezTo>
                  <a:lnTo>
                    <a:pt x="658" y="93"/>
                  </a:lnTo>
                  <a:lnTo>
                    <a:pt x="658" y="93"/>
                  </a:lnTo>
                  <a:cubicBezTo>
                    <a:pt x="670" y="62"/>
                    <a:pt x="683" y="31"/>
                    <a:pt x="694" y="0"/>
                  </a:cubicBezTo>
                  <a:lnTo>
                    <a:pt x="694" y="0"/>
                  </a:lnTo>
                  <a:cubicBezTo>
                    <a:pt x="678" y="29"/>
                    <a:pt x="664" y="59"/>
                    <a:pt x="648" y="88"/>
                  </a:cubicBezTo>
                  <a:lnTo>
                    <a:pt x="604" y="177"/>
                  </a:lnTo>
                  <a:lnTo>
                    <a:pt x="604" y="177"/>
                  </a:lnTo>
                  <a:cubicBezTo>
                    <a:pt x="575" y="237"/>
                    <a:pt x="546" y="297"/>
                    <a:pt x="518" y="356"/>
                  </a:cubicBezTo>
                  <a:lnTo>
                    <a:pt x="347" y="715"/>
                  </a:lnTo>
                  <a:lnTo>
                    <a:pt x="347" y="715"/>
                  </a:lnTo>
                  <a:cubicBezTo>
                    <a:pt x="290" y="835"/>
                    <a:pt x="233" y="955"/>
                    <a:pt x="177" y="1075"/>
                  </a:cubicBezTo>
                  <a:lnTo>
                    <a:pt x="177" y="1075"/>
                  </a:lnTo>
                  <a:cubicBezTo>
                    <a:pt x="120" y="1195"/>
                    <a:pt x="65" y="1315"/>
                    <a:pt x="9" y="1436"/>
                  </a:cubicBezTo>
                  <a:lnTo>
                    <a:pt x="9" y="1436"/>
                  </a:lnTo>
                  <a:cubicBezTo>
                    <a:pt x="0" y="1453"/>
                    <a:pt x="8" y="1474"/>
                    <a:pt x="25" y="1482"/>
                  </a:cubicBezTo>
                  <a:lnTo>
                    <a:pt x="25" y="1482"/>
                  </a:lnTo>
                  <a:cubicBezTo>
                    <a:pt x="43" y="1490"/>
                    <a:pt x="64" y="1483"/>
                    <a:pt x="72" y="1465"/>
                  </a:cubicBez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0" name="Freeform 121">
              <a:extLst>
                <a:ext uri="{FF2B5EF4-FFF2-40B4-BE49-F238E27FC236}">
                  <a16:creationId xmlns:a16="http://schemas.microsoft.com/office/drawing/2014/main" id="{38279A95-5634-7838-8DE8-92830235C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7202" y="5910550"/>
              <a:ext cx="2675006" cy="4985956"/>
            </a:xfrm>
            <a:custGeom>
              <a:avLst/>
              <a:gdLst>
                <a:gd name="T0" fmla="*/ 2236 w 2237"/>
                <a:gd name="T1" fmla="*/ 4015 h 4169"/>
                <a:gd name="T2" fmla="*/ 0 w 2237"/>
                <a:gd name="T3" fmla="*/ 4168 h 4169"/>
                <a:gd name="T4" fmla="*/ 0 w 2237"/>
                <a:gd name="T5" fmla="*/ 154 h 4169"/>
                <a:gd name="T6" fmla="*/ 2236 w 2237"/>
                <a:gd name="T7" fmla="*/ 0 h 4169"/>
                <a:gd name="T8" fmla="*/ 2236 w 2237"/>
                <a:gd name="T9" fmla="*/ 4015 h 4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7" h="4169">
                  <a:moveTo>
                    <a:pt x="2236" y="4015"/>
                  </a:moveTo>
                  <a:lnTo>
                    <a:pt x="0" y="4168"/>
                  </a:lnTo>
                  <a:lnTo>
                    <a:pt x="0" y="154"/>
                  </a:lnTo>
                  <a:lnTo>
                    <a:pt x="2236" y="0"/>
                  </a:lnTo>
                  <a:lnTo>
                    <a:pt x="2236" y="4015"/>
                  </a:lnTo>
                </a:path>
              </a:pathLst>
            </a:custGeom>
            <a:solidFill>
              <a:srgbClr val="F9DF8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198B8793-8FB4-A2C7-4531-2A5FB752B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8989" y="5910550"/>
              <a:ext cx="2168492" cy="1630329"/>
            </a:xfrm>
            <a:custGeom>
              <a:avLst/>
              <a:gdLst>
                <a:gd name="T0" fmla="*/ 1811 w 1812"/>
                <a:gd name="T1" fmla="*/ 0 h 1363"/>
                <a:gd name="T2" fmla="*/ 0 w 1812"/>
                <a:gd name="T3" fmla="*/ 125 h 1363"/>
                <a:gd name="T4" fmla="*/ 363 w 1812"/>
                <a:gd name="T5" fmla="*/ 1362 h 1363"/>
                <a:gd name="T6" fmla="*/ 1811 w 1812"/>
                <a:gd name="T7" fmla="*/ 1052 h 1363"/>
                <a:gd name="T8" fmla="*/ 1811 w 1812"/>
                <a:gd name="T9" fmla="*/ 0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2" h="1363">
                  <a:moveTo>
                    <a:pt x="1811" y="0"/>
                  </a:moveTo>
                  <a:lnTo>
                    <a:pt x="0" y="125"/>
                  </a:lnTo>
                  <a:lnTo>
                    <a:pt x="363" y="1362"/>
                  </a:lnTo>
                  <a:lnTo>
                    <a:pt x="1811" y="1052"/>
                  </a:lnTo>
                  <a:lnTo>
                    <a:pt x="1811" y="0"/>
                  </a:lnTo>
                </a:path>
              </a:pathLst>
            </a:custGeom>
            <a:solidFill>
              <a:srgbClr val="8FC8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B3D7E604-F546-DC49-8845-CF043912F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1633" y="7171552"/>
              <a:ext cx="1735850" cy="1440386"/>
            </a:xfrm>
            <a:custGeom>
              <a:avLst/>
              <a:gdLst>
                <a:gd name="T0" fmla="*/ 0 w 1449"/>
                <a:gd name="T1" fmla="*/ 310 h 1205"/>
                <a:gd name="T2" fmla="*/ 263 w 1449"/>
                <a:gd name="T3" fmla="*/ 1204 h 1205"/>
                <a:gd name="T4" fmla="*/ 1448 w 1449"/>
                <a:gd name="T5" fmla="*/ 932 h 1205"/>
                <a:gd name="T6" fmla="*/ 1448 w 1449"/>
                <a:gd name="T7" fmla="*/ 0 h 1205"/>
                <a:gd name="T8" fmla="*/ 0 w 1449"/>
                <a:gd name="T9" fmla="*/ 31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9" h="1205">
                  <a:moveTo>
                    <a:pt x="0" y="310"/>
                  </a:moveTo>
                  <a:lnTo>
                    <a:pt x="263" y="1204"/>
                  </a:lnTo>
                  <a:lnTo>
                    <a:pt x="1448" y="932"/>
                  </a:lnTo>
                  <a:lnTo>
                    <a:pt x="1448" y="0"/>
                  </a:lnTo>
                  <a:lnTo>
                    <a:pt x="0" y="310"/>
                  </a:lnTo>
                </a:path>
              </a:pathLst>
            </a:custGeom>
            <a:solidFill>
              <a:srgbClr val="ACDFD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3" name="Freeform 124">
              <a:extLst>
                <a:ext uri="{FF2B5EF4-FFF2-40B4-BE49-F238E27FC236}">
                  <a16:creationId xmlns:a16="http://schemas.microsoft.com/office/drawing/2014/main" id="{33671B8B-478E-7BF7-267D-F7519F4C8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7202" y="6058283"/>
              <a:ext cx="944431" cy="1683090"/>
            </a:xfrm>
            <a:custGeom>
              <a:avLst/>
              <a:gdLst>
                <a:gd name="T0" fmla="*/ 425 w 789"/>
                <a:gd name="T1" fmla="*/ 0 h 1408"/>
                <a:gd name="T2" fmla="*/ 0 w 789"/>
                <a:gd name="T3" fmla="*/ 29 h 1408"/>
                <a:gd name="T4" fmla="*/ 0 w 789"/>
                <a:gd name="T5" fmla="*/ 1407 h 1408"/>
                <a:gd name="T6" fmla="*/ 788 w 789"/>
                <a:gd name="T7" fmla="*/ 1234 h 1408"/>
                <a:gd name="T8" fmla="*/ 425 w 789"/>
                <a:gd name="T9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1408">
                  <a:moveTo>
                    <a:pt x="425" y="0"/>
                  </a:moveTo>
                  <a:lnTo>
                    <a:pt x="0" y="29"/>
                  </a:lnTo>
                  <a:lnTo>
                    <a:pt x="0" y="1407"/>
                  </a:lnTo>
                  <a:lnTo>
                    <a:pt x="788" y="1234"/>
                  </a:lnTo>
                  <a:lnTo>
                    <a:pt x="425" y="0"/>
                  </a:lnTo>
                </a:path>
              </a:pathLst>
            </a:custGeom>
            <a:solidFill>
              <a:srgbClr val="6BB6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4" name="Freeform 125">
              <a:extLst>
                <a:ext uri="{FF2B5EF4-FFF2-40B4-BE49-F238E27FC236}">
                  <a16:creationId xmlns:a16="http://schemas.microsoft.com/office/drawing/2014/main" id="{392FC3C6-1053-2F27-31FA-AB1DACFAE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7202" y="9651338"/>
              <a:ext cx="1873031" cy="1250444"/>
            </a:xfrm>
            <a:custGeom>
              <a:avLst/>
              <a:gdLst>
                <a:gd name="T0" fmla="*/ 0 w 1567"/>
                <a:gd name="T1" fmla="*/ 280 h 1044"/>
                <a:gd name="T2" fmla="*/ 0 w 1567"/>
                <a:gd name="T3" fmla="*/ 1043 h 1044"/>
                <a:gd name="T4" fmla="*/ 1566 w 1567"/>
                <a:gd name="T5" fmla="*/ 936 h 1044"/>
                <a:gd name="T6" fmla="*/ 1298 w 1567"/>
                <a:gd name="T7" fmla="*/ 0 h 1044"/>
                <a:gd name="T8" fmla="*/ 0 w 1567"/>
                <a:gd name="T9" fmla="*/ 28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1044">
                  <a:moveTo>
                    <a:pt x="0" y="280"/>
                  </a:moveTo>
                  <a:lnTo>
                    <a:pt x="0" y="1043"/>
                  </a:lnTo>
                  <a:lnTo>
                    <a:pt x="1566" y="936"/>
                  </a:lnTo>
                  <a:lnTo>
                    <a:pt x="1298" y="0"/>
                  </a:lnTo>
                  <a:lnTo>
                    <a:pt x="0" y="280"/>
                  </a:lnTo>
                </a:path>
              </a:pathLst>
            </a:custGeom>
            <a:solidFill>
              <a:srgbClr val="E8912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5" name="Freeform 126">
              <a:extLst>
                <a:ext uri="{FF2B5EF4-FFF2-40B4-BE49-F238E27FC236}">
                  <a16:creationId xmlns:a16="http://schemas.microsoft.com/office/drawing/2014/main" id="{B5A460AE-83C8-81B5-3F14-8B081F91F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3666" y="9408635"/>
              <a:ext cx="1123818" cy="1361244"/>
            </a:xfrm>
            <a:custGeom>
              <a:avLst/>
              <a:gdLst>
                <a:gd name="T0" fmla="*/ 938 w 939"/>
                <a:gd name="T1" fmla="*/ 0 h 1138"/>
                <a:gd name="T2" fmla="*/ 0 w 939"/>
                <a:gd name="T3" fmla="*/ 201 h 1138"/>
                <a:gd name="T4" fmla="*/ 268 w 939"/>
                <a:gd name="T5" fmla="*/ 1137 h 1138"/>
                <a:gd name="T6" fmla="*/ 938 w 939"/>
                <a:gd name="T7" fmla="*/ 1091 h 1138"/>
                <a:gd name="T8" fmla="*/ 938 w 939"/>
                <a:gd name="T9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9" h="1138">
                  <a:moveTo>
                    <a:pt x="938" y="0"/>
                  </a:moveTo>
                  <a:lnTo>
                    <a:pt x="0" y="201"/>
                  </a:lnTo>
                  <a:lnTo>
                    <a:pt x="268" y="1137"/>
                  </a:lnTo>
                  <a:lnTo>
                    <a:pt x="938" y="1091"/>
                  </a:lnTo>
                  <a:lnTo>
                    <a:pt x="938" y="0"/>
                  </a:lnTo>
                </a:path>
              </a:pathLst>
            </a:custGeom>
            <a:solidFill>
              <a:srgbClr val="ACDFD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6" name="Freeform 127">
              <a:extLst>
                <a:ext uri="{FF2B5EF4-FFF2-40B4-BE49-F238E27FC236}">
                  <a16:creationId xmlns:a16="http://schemas.microsoft.com/office/drawing/2014/main" id="{D5AFF931-6E2F-8263-3B55-120B1377D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7202" y="7672783"/>
              <a:ext cx="1113269" cy="1092164"/>
            </a:xfrm>
            <a:custGeom>
              <a:avLst/>
              <a:gdLst>
                <a:gd name="T0" fmla="*/ 931 w 932"/>
                <a:gd name="T1" fmla="*/ 707 h 911"/>
                <a:gd name="T2" fmla="*/ 728 w 932"/>
                <a:gd name="T3" fmla="*/ 0 h 911"/>
                <a:gd name="T4" fmla="*/ 0 w 932"/>
                <a:gd name="T5" fmla="*/ 161 h 911"/>
                <a:gd name="T6" fmla="*/ 0 w 932"/>
                <a:gd name="T7" fmla="*/ 907 h 911"/>
                <a:gd name="T8" fmla="*/ 9 w 932"/>
                <a:gd name="T9" fmla="*/ 910 h 911"/>
                <a:gd name="T10" fmla="*/ 931 w 932"/>
                <a:gd name="T11" fmla="*/ 707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2" h="911">
                  <a:moveTo>
                    <a:pt x="931" y="707"/>
                  </a:moveTo>
                  <a:lnTo>
                    <a:pt x="728" y="0"/>
                  </a:lnTo>
                  <a:lnTo>
                    <a:pt x="0" y="161"/>
                  </a:lnTo>
                  <a:lnTo>
                    <a:pt x="0" y="907"/>
                  </a:lnTo>
                  <a:lnTo>
                    <a:pt x="9" y="910"/>
                  </a:lnTo>
                  <a:lnTo>
                    <a:pt x="931" y="707"/>
                  </a:ln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7" name="Freeform 128">
              <a:extLst>
                <a:ext uri="{FF2B5EF4-FFF2-40B4-BE49-F238E27FC236}">
                  <a16:creationId xmlns:a16="http://schemas.microsoft.com/office/drawing/2014/main" id="{8EDD1574-7534-3616-A7E5-F49EE05C0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198" y="4908084"/>
              <a:ext cx="2680281" cy="5988423"/>
            </a:xfrm>
            <a:custGeom>
              <a:avLst/>
              <a:gdLst>
                <a:gd name="T0" fmla="*/ 2238 w 2239"/>
                <a:gd name="T1" fmla="*/ 5005 h 5006"/>
                <a:gd name="T2" fmla="*/ 0 w 2239"/>
                <a:gd name="T3" fmla="*/ 4014 h 5006"/>
                <a:gd name="T4" fmla="*/ 0 w 2239"/>
                <a:gd name="T5" fmla="*/ 0 h 5006"/>
                <a:gd name="T6" fmla="*/ 2238 w 2239"/>
                <a:gd name="T7" fmla="*/ 991 h 5006"/>
                <a:gd name="T8" fmla="*/ 2238 w 2239"/>
                <a:gd name="T9" fmla="*/ 5005 h 5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9" h="5006">
                  <a:moveTo>
                    <a:pt x="2238" y="5005"/>
                  </a:moveTo>
                  <a:lnTo>
                    <a:pt x="0" y="4014"/>
                  </a:lnTo>
                  <a:lnTo>
                    <a:pt x="0" y="0"/>
                  </a:lnTo>
                  <a:lnTo>
                    <a:pt x="2238" y="991"/>
                  </a:lnTo>
                  <a:lnTo>
                    <a:pt x="2238" y="5005"/>
                  </a:lnTo>
                </a:path>
              </a:pathLst>
            </a:custGeom>
            <a:solidFill>
              <a:srgbClr val="9CD4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8" name="Freeform 129">
              <a:extLst>
                <a:ext uri="{FF2B5EF4-FFF2-40B4-BE49-F238E27FC236}">
                  <a16:creationId xmlns:a16="http://schemas.microsoft.com/office/drawing/2014/main" id="{632DDB35-AF62-1995-4782-854372DAD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198" y="4908082"/>
              <a:ext cx="1076334" cy="2157945"/>
            </a:xfrm>
            <a:custGeom>
              <a:avLst/>
              <a:gdLst>
                <a:gd name="T0" fmla="*/ 0 w 899"/>
                <a:gd name="T1" fmla="*/ 0 h 1804"/>
                <a:gd name="T2" fmla="*/ 0 w 899"/>
                <a:gd name="T3" fmla="*/ 1407 h 1804"/>
                <a:gd name="T4" fmla="*/ 898 w 899"/>
                <a:gd name="T5" fmla="*/ 1803 h 1804"/>
                <a:gd name="T6" fmla="*/ 898 w 899"/>
                <a:gd name="T7" fmla="*/ 397 h 1804"/>
                <a:gd name="T8" fmla="*/ 0 w 899"/>
                <a:gd name="T9" fmla="*/ 0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9" h="1804">
                  <a:moveTo>
                    <a:pt x="0" y="0"/>
                  </a:moveTo>
                  <a:lnTo>
                    <a:pt x="0" y="1407"/>
                  </a:lnTo>
                  <a:lnTo>
                    <a:pt x="898" y="1803"/>
                  </a:lnTo>
                  <a:lnTo>
                    <a:pt x="898" y="397"/>
                  </a:lnTo>
                  <a:lnTo>
                    <a:pt x="0" y="0"/>
                  </a:lnTo>
                </a:path>
              </a:pathLst>
            </a:custGeom>
            <a:solidFill>
              <a:srgbClr val="B5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9" name="Freeform 130">
              <a:extLst>
                <a:ext uri="{FF2B5EF4-FFF2-40B4-BE49-F238E27FC236}">
                  <a16:creationId xmlns:a16="http://schemas.microsoft.com/office/drawing/2014/main" id="{31C62704-ADE0-37DD-9C7A-CDC462768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200" y="7809962"/>
              <a:ext cx="1086885" cy="2384816"/>
            </a:xfrm>
            <a:custGeom>
              <a:avLst/>
              <a:gdLst>
                <a:gd name="T0" fmla="*/ 0 w 908"/>
                <a:gd name="T1" fmla="*/ 0 h 1993"/>
                <a:gd name="T2" fmla="*/ 0 w 908"/>
                <a:gd name="T3" fmla="*/ 1590 h 1993"/>
                <a:gd name="T4" fmla="*/ 907 w 908"/>
                <a:gd name="T5" fmla="*/ 1992 h 1993"/>
                <a:gd name="T6" fmla="*/ 907 w 908"/>
                <a:gd name="T7" fmla="*/ 401 h 1993"/>
                <a:gd name="T8" fmla="*/ 0 w 908"/>
                <a:gd name="T9" fmla="*/ 0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8" h="1993">
                  <a:moveTo>
                    <a:pt x="0" y="0"/>
                  </a:moveTo>
                  <a:lnTo>
                    <a:pt x="0" y="1590"/>
                  </a:lnTo>
                  <a:lnTo>
                    <a:pt x="907" y="1992"/>
                  </a:lnTo>
                  <a:lnTo>
                    <a:pt x="907" y="401"/>
                  </a:lnTo>
                  <a:lnTo>
                    <a:pt x="0" y="0"/>
                  </a:lnTo>
                </a:path>
              </a:pathLst>
            </a:custGeom>
            <a:solidFill>
              <a:srgbClr val="6BB6BF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0" name="Freeform 131">
              <a:extLst>
                <a:ext uri="{FF2B5EF4-FFF2-40B4-BE49-F238E27FC236}">
                  <a16:creationId xmlns:a16="http://schemas.microsoft.com/office/drawing/2014/main" id="{C1DBC760-3F37-4C1E-D42E-695F0EBEC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807" y="8290092"/>
              <a:ext cx="1593395" cy="2611689"/>
            </a:xfrm>
            <a:custGeom>
              <a:avLst/>
              <a:gdLst>
                <a:gd name="T0" fmla="*/ 1331 w 1332"/>
                <a:gd name="T1" fmla="*/ 590 h 2181"/>
                <a:gd name="T2" fmla="*/ 0 w 1332"/>
                <a:gd name="T3" fmla="*/ 0 h 2181"/>
                <a:gd name="T4" fmla="*/ 0 w 1332"/>
                <a:gd name="T5" fmla="*/ 1591 h 2181"/>
                <a:gd name="T6" fmla="*/ 1331 w 1332"/>
                <a:gd name="T7" fmla="*/ 2180 h 2181"/>
                <a:gd name="T8" fmla="*/ 1331 w 1332"/>
                <a:gd name="T9" fmla="*/ 590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2" h="2181">
                  <a:moveTo>
                    <a:pt x="1331" y="590"/>
                  </a:moveTo>
                  <a:lnTo>
                    <a:pt x="0" y="0"/>
                  </a:lnTo>
                  <a:lnTo>
                    <a:pt x="0" y="1591"/>
                  </a:lnTo>
                  <a:lnTo>
                    <a:pt x="1331" y="2180"/>
                  </a:lnTo>
                  <a:lnTo>
                    <a:pt x="1331" y="590"/>
                  </a:lnTo>
                </a:path>
              </a:pathLst>
            </a:custGeom>
            <a:solidFill>
              <a:srgbClr val="6BB6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1" name="Freeform 132">
              <a:extLst>
                <a:ext uri="{FF2B5EF4-FFF2-40B4-BE49-F238E27FC236}">
                  <a16:creationId xmlns:a16="http://schemas.microsoft.com/office/drawing/2014/main" id="{27C9DBEA-7AB1-5692-D653-7BE1074D8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07" y="7219034"/>
              <a:ext cx="1482594" cy="1540633"/>
            </a:xfrm>
            <a:custGeom>
              <a:avLst/>
              <a:gdLst>
                <a:gd name="T0" fmla="*/ 0 w 1239"/>
                <a:gd name="T1" fmla="*/ 0 h 1289"/>
                <a:gd name="T2" fmla="*/ 0 w 1239"/>
                <a:gd name="T3" fmla="*/ 739 h 1289"/>
                <a:gd name="T4" fmla="*/ 1238 w 1239"/>
                <a:gd name="T5" fmla="*/ 1288 h 1289"/>
                <a:gd name="T6" fmla="*/ 1238 w 1239"/>
                <a:gd name="T7" fmla="*/ 542 h 1289"/>
                <a:gd name="T8" fmla="*/ 0 w 1239"/>
                <a:gd name="T9" fmla="*/ 0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9" h="1289">
                  <a:moveTo>
                    <a:pt x="0" y="0"/>
                  </a:moveTo>
                  <a:lnTo>
                    <a:pt x="0" y="739"/>
                  </a:lnTo>
                  <a:lnTo>
                    <a:pt x="1238" y="1288"/>
                  </a:lnTo>
                  <a:lnTo>
                    <a:pt x="1238" y="542"/>
                  </a:lnTo>
                  <a:lnTo>
                    <a:pt x="0" y="0"/>
                  </a:lnTo>
                </a:path>
              </a:pathLst>
            </a:custGeom>
            <a:solidFill>
              <a:srgbClr val="3887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2" name="Freeform 133">
              <a:extLst>
                <a:ext uri="{FF2B5EF4-FFF2-40B4-BE49-F238E27FC236}">
                  <a16:creationId xmlns:a16="http://schemas.microsoft.com/office/drawing/2014/main" id="{8DC153D6-EC7E-8E1D-CB89-574D5CD9D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917" y="4908082"/>
              <a:ext cx="2680281" cy="5809035"/>
            </a:xfrm>
            <a:custGeom>
              <a:avLst/>
              <a:gdLst>
                <a:gd name="T0" fmla="*/ 2237 w 2238"/>
                <a:gd name="T1" fmla="*/ 4014 h 4853"/>
                <a:gd name="T2" fmla="*/ 0 w 2238"/>
                <a:gd name="T3" fmla="*/ 4852 h 4853"/>
                <a:gd name="T4" fmla="*/ 0 w 2238"/>
                <a:gd name="T5" fmla="*/ 837 h 4853"/>
                <a:gd name="T6" fmla="*/ 2237 w 2238"/>
                <a:gd name="T7" fmla="*/ 0 h 4853"/>
                <a:gd name="T8" fmla="*/ 2237 w 2238"/>
                <a:gd name="T9" fmla="*/ 4014 h 4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8" h="4853">
                  <a:moveTo>
                    <a:pt x="2237" y="4014"/>
                  </a:moveTo>
                  <a:lnTo>
                    <a:pt x="0" y="4852"/>
                  </a:lnTo>
                  <a:lnTo>
                    <a:pt x="0" y="837"/>
                  </a:lnTo>
                  <a:lnTo>
                    <a:pt x="2237" y="0"/>
                  </a:lnTo>
                  <a:lnTo>
                    <a:pt x="2237" y="4014"/>
                  </a:lnTo>
                </a:path>
              </a:pathLst>
            </a:custGeom>
            <a:solidFill>
              <a:srgbClr val="51A0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3" name="Freeform 134">
              <a:extLst>
                <a:ext uri="{FF2B5EF4-FFF2-40B4-BE49-F238E27FC236}">
                  <a16:creationId xmlns:a16="http://schemas.microsoft.com/office/drawing/2014/main" id="{5872086A-8F4C-0383-9680-947439C29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918" y="5150787"/>
              <a:ext cx="2031314" cy="2537825"/>
            </a:xfrm>
            <a:custGeom>
              <a:avLst/>
              <a:gdLst>
                <a:gd name="T0" fmla="*/ 0 w 1698"/>
                <a:gd name="T1" fmla="*/ 635 h 2123"/>
                <a:gd name="T2" fmla="*/ 0 w 1698"/>
                <a:gd name="T3" fmla="*/ 2122 h 2123"/>
                <a:gd name="T4" fmla="*/ 1355 w 1698"/>
                <a:gd name="T5" fmla="*/ 1615 h 2123"/>
                <a:gd name="T6" fmla="*/ 1697 w 1698"/>
                <a:gd name="T7" fmla="*/ 0 h 2123"/>
                <a:gd name="T8" fmla="*/ 0 w 1698"/>
                <a:gd name="T9" fmla="*/ 635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8" h="2123">
                  <a:moveTo>
                    <a:pt x="0" y="635"/>
                  </a:moveTo>
                  <a:lnTo>
                    <a:pt x="0" y="2122"/>
                  </a:lnTo>
                  <a:lnTo>
                    <a:pt x="1355" y="1615"/>
                  </a:lnTo>
                  <a:lnTo>
                    <a:pt x="1697" y="0"/>
                  </a:lnTo>
                  <a:lnTo>
                    <a:pt x="0" y="635"/>
                  </a:lnTo>
                </a:path>
              </a:pathLst>
            </a:custGeom>
            <a:solidFill>
              <a:srgbClr val="F5CA5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4" name="Freeform 135">
              <a:extLst>
                <a:ext uri="{FF2B5EF4-FFF2-40B4-BE49-F238E27FC236}">
                  <a16:creationId xmlns:a16="http://schemas.microsoft.com/office/drawing/2014/main" id="{8CFCCACA-6D59-316B-12FE-13220F3A0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6968" y="4908082"/>
              <a:ext cx="1055227" cy="2173771"/>
            </a:xfrm>
            <a:custGeom>
              <a:avLst/>
              <a:gdLst>
                <a:gd name="T0" fmla="*/ 882 w 883"/>
                <a:gd name="T1" fmla="*/ 0 h 1818"/>
                <a:gd name="T2" fmla="*/ 342 w 883"/>
                <a:gd name="T3" fmla="*/ 202 h 1818"/>
                <a:gd name="T4" fmla="*/ 0 w 883"/>
                <a:gd name="T5" fmla="*/ 1817 h 1818"/>
                <a:gd name="T6" fmla="*/ 882 w 883"/>
                <a:gd name="T7" fmla="*/ 1487 h 1818"/>
                <a:gd name="T8" fmla="*/ 882 w 883"/>
                <a:gd name="T9" fmla="*/ 0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3" h="1818">
                  <a:moveTo>
                    <a:pt x="882" y="0"/>
                  </a:moveTo>
                  <a:lnTo>
                    <a:pt x="342" y="202"/>
                  </a:lnTo>
                  <a:lnTo>
                    <a:pt x="0" y="1817"/>
                  </a:lnTo>
                  <a:lnTo>
                    <a:pt x="882" y="1487"/>
                  </a:lnTo>
                  <a:lnTo>
                    <a:pt x="882" y="0"/>
                  </a:lnTo>
                </a:path>
              </a:pathLst>
            </a:custGeom>
            <a:solidFill>
              <a:srgbClr val="D8E4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5" name="Freeform 136">
              <a:extLst>
                <a:ext uri="{FF2B5EF4-FFF2-40B4-BE49-F238E27FC236}">
                  <a16:creationId xmlns:a16="http://schemas.microsoft.com/office/drawing/2014/main" id="{7F72D9DC-314F-C8B3-DA66-5829FA1D9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11912" y="5873621"/>
              <a:ext cx="569824" cy="1466768"/>
            </a:xfrm>
            <a:custGeom>
              <a:avLst/>
              <a:gdLst>
                <a:gd name="T0" fmla="*/ 170 w 476"/>
                <a:gd name="T1" fmla="*/ 1227 h 1228"/>
                <a:gd name="T2" fmla="*/ 0 w 476"/>
                <a:gd name="T3" fmla="*/ 1151 h 1228"/>
                <a:gd name="T4" fmla="*/ 304 w 476"/>
                <a:gd name="T5" fmla="*/ 0 h 1228"/>
                <a:gd name="T6" fmla="*/ 475 w 476"/>
                <a:gd name="T7" fmla="*/ 75 h 1228"/>
                <a:gd name="T8" fmla="*/ 170 w 476"/>
                <a:gd name="T9" fmla="*/ 1227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1228">
                  <a:moveTo>
                    <a:pt x="170" y="1227"/>
                  </a:moveTo>
                  <a:lnTo>
                    <a:pt x="0" y="1151"/>
                  </a:lnTo>
                  <a:lnTo>
                    <a:pt x="304" y="0"/>
                  </a:lnTo>
                  <a:lnTo>
                    <a:pt x="475" y="75"/>
                  </a:lnTo>
                  <a:lnTo>
                    <a:pt x="170" y="122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665C6C7-0AE1-286B-69FF-CEA824311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918" y="5103304"/>
              <a:ext cx="8029092" cy="5675930"/>
            </a:xfrm>
            <a:custGeom>
              <a:avLst/>
              <a:gdLst>
                <a:gd name="connsiteX0" fmla="*/ 4036060 w 8359002"/>
                <a:gd name="connsiteY0" fmla="*/ 3377308 h 5909150"/>
                <a:gd name="connsiteX1" fmla="*/ 4036060 w 8359002"/>
                <a:gd name="connsiteY1" fmla="*/ 4286478 h 5909150"/>
                <a:gd name="connsiteX2" fmla="*/ 5585124 w 8359002"/>
                <a:gd name="connsiteY2" fmla="*/ 4972542 h 5909150"/>
                <a:gd name="connsiteX3" fmla="*/ 7049179 w 8359002"/>
                <a:gd name="connsiteY3" fmla="*/ 4648634 h 5909150"/>
                <a:gd name="connsiteX4" fmla="*/ 6799511 w 8359002"/>
                <a:gd name="connsiteY4" fmla="*/ 3778425 h 5909150"/>
                <a:gd name="connsiteX5" fmla="*/ 5561458 w 8359002"/>
                <a:gd name="connsiteY5" fmla="*/ 4052540 h 5909150"/>
                <a:gd name="connsiteX6" fmla="*/ 2782598 w 8359002"/>
                <a:gd name="connsiteY6" fmla="*/ 2822450 h 5909150"/>
                <a:gd name="connsiteX7" fmla="*/ 1543069 w 8359002"/>
                <a:gd name="connsiteY7" fmla="*/ 3285634 h 5909150"/>
                <a:gd name="connsiteX8" fmla="*/ 1332074 w 8359002"/>
                <a:gd name="connsiteY8" fmla="*/ 4280535 h 5909150"/>
                <a:gd name="connsiteX9" fmla="*/ 2791317 w 8359002"/>
                <a:gd name="connsiteY9" fmla="*/ 3735195 h 5909150"/>
                <a:gd name="connsiteX10" fmla="*/ 3806603 w 8359002"/>
                <a:gd name="connsiteY10" fmla="*/ 4184854 h 5909150"/>
                <a:gd name="connsiteX11" fmla="*/ 3806603 w 8359002"/>
                <a:gd name="connsiteY11" fmla="*/ 3275736 h 5909150"/>
                <a:gd name="connsiteX12" fmla="*/ 4036060 w 8359002"/>
                <a:gd name="connsiteY12" fmla="*/ 2202323 h 5909150"/>
                <a:gd name="connsiteX13" fmla="*/ 4036060 w 8359002"/>
                <a:gd name="connsiteY13" fmla="*/ 3126450 h 5909150"/>
                <a:gd name="connsiteX14" fmla="*/ 5585124 w 8359002"/>
                <a:gd name="connsiteY14" fmla="*/ 3811248 h 5909150"/>
                <a:gd name="connsiteX15" fmla="*/ 6735941 w 8359002"/>
                <a:gd name="connsiteY15" fmla="*/ 3556854 h 5909150"/>
                <a:gd name="connsiteX16" fmla="*/ 6483250 w 8359002"/>
                <a:gd name="connsiteY16" fmla="*/ 2676107 h 5909150"/>
                <a:gd name="connsiteX17" fmla="*/ 5573914 w 8359002"/>
                <a:gd name="connsiteY17" fmla="*/ 2877053 h 5909150"/>
                <a:gd name="connsiteX18" fmla="*/ 2782598 w 8359002"/>
                <a:gd name="connsiteY18" fmla="*/ 1652369 h 5909150"/>
                <a:gd name="connsiteX19" fmla="*/ 1812701 w 8359002"/>
                <a:gd name="connsiteY19" fmla="*/ 2014236 h 5909150"/>
                <a:gd name="connsiteX20" fmla="*/ 1599116 w 8359002"/>
                <a:gd name="connsiteY20" fmla="*/ 3021352 h 5909150"/>
                <a:gd name="connsiteX21" fmla="*/ 2791317 w 8359002"/>
                <a:gd name="connsiteY21" fmla="*/ 2576183 h 5909150"/>
                <a:gd name="connsiteX22" fmla="*/ 3806603 w 8359002"/>
                <a:gd name="connsiteY22" fmla="*/ 3025013 h 5909150"/>
                <a:gd name="connsiteX23" fmla="*/ 3806603 w 8359002"/>
                <a:gd name="connsiteY23" fmla="*/ 2101649 h 5909150"/>
                <a:gd name="connsiteX24" fmla="*/ 2239872 w 8359002"/>
                <a:gd name="connsiteY24" fmla="*/ 0 h 5909150"/>
                <a:gd name="connsiteX25" fmla="*/ 1868705 w 8359002"/>
                <a:gd name="connsiteY25" fmla="*/ 1750161 h 5909150"/>
                <a:gd name="connsiteX26" fmla="*/ 2791317 w 8359002"/>
                <a:gd name="connsiteY26" fmla="*/ 1406189 h 5909150"/>
                <a:gd name="connsiteX27" fmla="*/ 3806603 w 8359002"/>
                <a:gd name="connsiteY27" fmla="*/ 1857576 h 5909150"/>
                <a:gd name="connsiteX28" fmla="*/ 3806603 w 8359002"/>
                <a:gd name="connsiteY28" fmla="*/ 247177 h 5909150"/>
                <a:gd name="connsiteX29" fmla="*/ 4036060 w 8359002"/>
                <a:gd name="connsiteY29" fmla="*/ 349310 h 5909150"/>
                <a:gd name="connsiteX30" fmla="*/ 4036060 w 8359002"/>
                <a:gd name="connsiteY30" fmla="*/ 1959590 h 5909150"/>
                <a:gd name="connsiteX31" fmla="*/ 5573914 w 8359002"/>
                <a:gd name="connsiteY31" fmla="*/ 2643306 h 5909150"/>
                <a:gd name="connsiteX32" fmla="*/ 6420083 w 8359002"/>
                <a:gd name="connsiteY32" fmla="*/ 2455941 h 5909150"/>
                <a:gd name="connsiteX33" fmla="*/ 6003778 w 8359002"/>
                <a:gd name="connsiteY33" fmla="*/ 1004924 h 5909150"/>
                <a:gd name="connsiteX34" fmla="*/ 6237871 w 8359002"/>
                <a:gd name="connsiteY34" fmla="*/ 988726 h 5909150"/>
                <a:gd name="connsiteX35" fmla="*/ 6644563 w 8359002"/>
                <a:gd name="connsiteY35" fmla="*/ 2406235 h 5909150"/>
                <a:gd name="connsiteX36" fmla="*/ 8359002 w 8359002"/>
                <a:gd name="connsiteY36" fmla="*/ 2026612 h 5909150"/>
                <a:gd name="connsiteX37" fmla="*/ 8359002 w 8359002"/>
                <a:gd name="connsiteY37" fmla="*/ 2261602 h 5909150"/>
                <a:gd name="connsiteX38" fmla="*/ 6707757 w 8359002"/>
                <a:gd name="connsiteY38" fmla="*/ 2626496 h 5909150"/>
                <a:gd name="connsiteX39" fmla="*/ 6960444 w 8359002"/>
                <a:gd name="connsiteY39" fmla="*/ 3507227 h 5909150"/>
                <a:gd name="connsiteX40" fmla="*/ 8359002 w 8359002"/>
                <a:gd name="connsiteY40" fmla="*/ 3198069 h 5909150"/>
                <a:gd name="connsiteX41" fmla="*/ 8359002 w 8359002"/>
                <a:gd name="connsiteY41" fmla="*/ 3433142 h 5909150"/>
                <a:gd name="connsiteX42" fmla="*/ 7023992 w 8359002"/>
                <a:gd name="connsiteY42" fmla="*/ 3728724 h 5909150"/>
                <a:gd name="connsiteX43" fmla="*/ 7273670 w 8359002"/>
                <a:gd name="connsiteY43" fmla="*/ 4598967 h 5909150"/>
                <a:gd name="connsiteX44" fmla="*/ 8359002 w 8359002"/>
                <a:gd name="connsiteY44" fmla="*/ 4358848 h 5909150"/>
                <a:gd name="connsiteX45" fmla="*/ 8359002 w 8359002"/>
                <a:gd name="connsiteY45" fmla="*/ 4592873 h 5909150"/>
                <a:gd name="connsiteX46" fmla="*/ 7336781 w 8359002"/>
                <a:gd name="connsiteY46" fmla="*/ 4818936 h 5909150"/>
                <a:gd name="connsiteX47" fmla="*/ 7644922 w 8359002"/>
                <a:gd name="connsiteY47" fmla="*/ 5892952 h 5909150"/>
                <a:gd name="connsiteX48" fmla="*/ 7410828 w 8359002"/>
                <a:gd name="connsiteY48" fmla="*/ 5909150 h 5909150"/>
                <a:gd name="connsiteX49" fmla="*/ 7112284 w 8359002"/>
                <a:gd name="connsiteY49" fmla="*/ 4868584 h 5909150"/>
                <a:gd name="connsiteX50" fmla="*/ 5561458 w 8359002"/>
                <a:gd name="connsiteY50" fmla="*/ 5211547 h 5909150"/>
                <a:gd name="connsiteX51" fmla="*/ 4036060 w 8359002"/>
                <a:gd name="connsiteY51" fmla="*/ 4537114 h 5909150"/>
                <a:gd name="connsiteX52" fmla="*/ 4036060 w 8359002"/>
                <a:gd name="connsiteY52" fmla="*/ 5348870 h 5909150"/>
                <a:gd name="connsiteX53" fmla="*/ 3806603 w 8359002"/>
                <a:gd name="connsiteY53" fmla="*/ 5246737 h 5909150"/>
                <a:gd name="connsiteX54" fmla="*/ 3806603 w 8359002"/>
                <a:gd name="connsiteY54" fmla="*/ 4435663 h 5909150"/>
                <a:gd name="connsiteX55" fmla="*/ 2782598 w 8359002"/>
                <a:gd name="connsiteY55" fmla="*/ 3982913 h 5909150"/>
                <a:gd name="connsiteX56" fmla="*/ 1275671 w 8359002"/>
                <a:gd name="connsiteY56" fmla="*/ 4546490 h 5909150"/>
                <a:gd name="connsiteX57" fmla="*/ 1088561 w 8359002"/>
                <a:gd name="connsiteY57" fmla="*/ 5428772 h 5909150"/>
                <a:gd name="connsiteX58" fmla="*/ 834924 w 8359002"/>
                <a:gd name="connsiteY58" fmla="*/ 5524647 h 5909150"/>
                <a:gd name="connsiteX59" fmla="*/ 1022003 w 8359002"/>
                <a:gd name="connsiteY59" fmla="*/ 4641360 h 5909150"/>
                <a:gd name="connsiteX60" fmla="*/ 0 w 8359002"/>
                <a:gd name="connsiteY60" fmla="*/ 5023580 h 5909150"/>
                <a:gd name="connsiteX61" fmla="*/ 0 w 8359002"/>
                <a:gd name="connsiteY61" fmla="*/ 4778351 h 5909150"/>
                <a:gd name="connsiteX62" fmla="*/ 1078342 w 8359002"/>
                <a:gd name="connsiteY62" fmla="*/ 4375359 h 5909150"/>
                <a:gd name="connsiteX63" fmla="*/ 1289038 w 8359002"/>
                <a:gd name="connsiteY63" fmla="*/ 3380559 h 5909150"/>
                <a:gd name="connsiteX64" fmla="*/ 0 w 8359002"/>
                <a:gd name="connsiteY64" fmla="*/ 3862243 h 5909150"/>
                <a:gd name="connsiteX65" fmla="*/ 0 w 8359002"/>
                <a:gd name="connsiteY65" fmla="*/ 3618464 h 5909150"/>
                <a:gd name="connsiteX66" fmla="*/ 1345023 w 8359002"/>
                <a:gd name="connsiteY66" fmla="*/ 3116231 h 5909150"/>
                <a:gd name="connsiteX67" fmla="*/ 1558322 w 8359002"/>
                <a:gd name="connsiteY67" fmla="*/ 2109145 h 5909150"/>
                <a:gd name="connsiteX68" fmla="*/ 0 w 8359002"/>
                <a:gd name="connsiteY68" fmla="*/ 2690553 h 5909150"/>
                <a:gd name="connsiteX69" fmla="*/ 0 w 8359002"/>
                <a:gd name="connsiteY69" fmla="*/ 2446859 h 5909150"/>
                <a:gd name="connsiteX70" fmla="*/ 1614262 w 8359002"/>
                <a:gd name="connsiteY70" fmla="*/ 1845023 h 5909150"/>
                <a:gd name="connsiteX71" fmla="*/ 1984992 w 8359002"/>
                <a:gd name="connsiteY71" fmla="*/ 94630 h 590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359002" h="5909150">
                  <a:moveTo>
                    <a:pt x="4036060" y="3377308"/>
                  </a:moveTo>
                  <a:lnTo>
                    <a:pt x="4036060" y="4286478"/>
                  </a:lnTo>
                  <a:lnTo>
                    <a:pt x="5585124" y="4972542"/>
                  </a:lnTo>
                  <a:lnTo>
                    <a:pt x="7049179" y="4648634"/>
                  </a:lnTo>
                  <a:lnTo>
                    <a:pt x="6799511" y="3778425"/>
                  </a:lnTo>
                  <a:lnTo>
                    <a:pt x="5561458" y="4052540"/>
                  </a:lnTo>
                  <a:close/>
                  <a:moveTo>
                    <a:pt x="2782598" y="2822450"/>
                  </a:moveTo>
                  <a:lnTo>
                    <a:pt x="1543069" y="3285634"/>
                  </a:lnTo>
                  <a:lnTo>
                    <a:pt x="1332074" y="4280535"/>
                  </a:lnTo>
                  <a:lnTo>
                    <a:pt x="2791317" y="3735195"/>
                  </a:lnTo>
                  <a:lnTo>
                    <a:pt x="3806603" y="4184854"/>
                  </a:lnTo>
                  <a:lnTo>
                    <a:pt x="3806603" y="3275736"/>
                  </a:lnTo>
                  <a:close/>
                  <a:moveTo>
                    <a:pt x="4036060" y="2202323"/>
                  </a:moveTo>
                  <a:lnTo>
                    <a:pt x="4036060" y="3126450"/>
                  </a:lnTo>
                  <a:lnTo>
                    <a:pt x="5585124" y="3811248"/>
                  </a:lnTo>
                  <a:lnTo>
                    <a:pt x="6735941" y="3556854"/>
                  </a:lnTo>
                  <a:lnTo>
                    <a:pt x="6483250" y="2676107"/>
                  </a:lnTo>
                  <a:lnTo>
                    <a:pt x="5573914" y="2877053"/>
                  </a:lnTo>
                  <a:close/>
                  <a:moveTo>
                    <a:pt x="2782598" y="1652369"/>
                  </a:moveTo>
                  <a:lnTo>
                    <a:pt x="1812701" y="2014236"/>
                  </a:lnTo>
                  <a:lnTo>
                    <a:pt x="1599116" y="3021352"/>
                  </a:lnTo>
                  <a:lnTo>
                    <a:pt x="2791317" y="2576183"/>
                  </a:lnTo>
                  <a:lnTo>
                    <a:pt x="3806603" y="3025013"/>
                  </a:lnTo>
                  <a:lnTo>
                    <a:pt x="3806603" y="2101649"/>
                  </a:lnTo>
                  <a:close/>
                  <a:moveTo>
                    <a:pt x="2239872" y="0"/>
                  </a:moveTo>
                  <a:lnTo>
                    <a:pt x="1868705" y="1750161"/>
                  </a:lnTo>
                  <a:lnTo>
                    <a:pt x="2791317" y="1406189"/>
                  </a:lnTo>
                  <a:lnTo>
                    <a:pt x="3806603" y="1857576"/>
                  </a:lnTo>
                  <a:lnTo>
                    <a:pt x="3806603" y="247177"/>
                  </a:lnTo>
                  <a:lnTo>
                    <a:pt x="4036060" y="349310"/>
                  </a:lnTo>
                  <a:lnTo>
                    <a:pt x="4036060" y="1959590"/>
                  </a:lnTo>
                  <a:lnTo>
                    <a:pt x="5573914" y="2643306"/>
                  </a:lnTo>
                  <a:lnTo>
                    <a:pt x="6420083" y="2455941"/>
                  </a:lnTo>
                  <a:lnTo>
                    <a:pt x="6003778" y="1004924"/>
                  </a:lnTo>
                  <a:lnTo>
                    <a:pt x="6237871" y="988726"/>
                  </a:lnTo>
                  <a:lnTo>
                    <a:pt x="6644563" y="2406235"/>
                  </a:lnTo>
                  <a:lnTo>
                    <a:pt x="8359002" y="2026612"/>
                  </a:lnTo>
                  <a:lnTo>
                    <a:pt x="8359002" y="2261602"/>
                  </a:lnTo>
                  <a:lnTo>
                    <a:pt x="6707757" y="2626496"/>
                  </a:lnTo>
                  <a:lnTo>
                    <a:pt x="6960444" y="3507227"/>
                  </a:lnTo>
                  <a:lnTo>
                    <a:pt x="8359002" y="3198069"/>
                  </a:lnTo>
                  <a:lnTo>
                    <a:pt x="8359002" y="3433142"/>
                  </a:lnTo>
                  <a:lnTo>
                    <a:pt x="7023992" y="3728724"/>
                  </a:lnTo>
                  <a:lnTo>
                    <a:pt x="7273670" y="4598967"/>
                  </a:lnTo>
                  <a:lnTo>
                    <a:pt x="8359002" y="4358848"/>
                  </a:lnTo>
                  <a:lnTo>
                    <a:pt x="8359002" y="4592873"/>
                  </a:lnTo>
                  <a:lnTo>
                    <a:pt x="7336781" y="4818936"/>
                  </a:lnTo>
                  <a:lnTo>
                    <a:pt x="7644922" y="5892952"/>
                  </a:lnTo>
                  <a:lnTo>
                    <a:pt x="7410828" y="5909150"/>
                  </a:lnTo>
                  <a:lnTo>
                    <a:pt x="7112284" y="4868584"/>
                  </a:lnTo>
                  <a:lnTo>
                    <a:pt x="5561458" y="5211547"/>
                  </a:lnTo>
                  <a:lnTo>
                    <a:pt x="4036060" y="4537114"/>
                  </a:lnTo>
                  <a:lnTo>
                    <a:pt x="4036060" y="5348870"/>
                  </a:lnTo>
                  <a:lnTo>
                    <a:pt x="3806603" y="5246737"/>
                  </a:lnTo>
                  <a:lnTo>
                    <a:pt x="3806603" y="4435663"/>
                  </a:lnTo>
                  <a:lnTo>
                    <a:pt x="2782598" y="3982913"/>
                  </a:lnTo>
                  <a:lnTo>
                    <a:pt x="1275671" y="4546490"/>
                  </a:lnTo>
                  <a:lnTo>
                    <a:pt x="1088561" y="5428772"/>
                  </a:lnTo>
                  <a:lnTo>
                    <a:pt x="834924" y="5524647"/>
                  </a:lnTo>
                  <a:lnTo>
                    <a:pt x="1022003" y="4641360"/>
                  </a:lnTo>
                  <a:lnTo>
                    <a:pt x="0" y="5023580"/>
                  </a:lnTo>
                  <a:lnTo>
                    <a:pt x="0" y="4778351"/>
                  </a:lnTo>
                  <a:lnTo>
                    <a:pt x="1078342" y="4375359"/>
                  </a:lnTo>
                  <a:lnTo>
                    <a:pt x="1289038" y="3380559"/>
                  </a:lnTo>
                  <a:lnTo>
                    <a:pt x="0" y="3862243"/>
                  </a:lnTo>
                  <a:lnTo>
                    <a:pt x="0" y="3618464"/>
                  </a:lnTo>
                  <a:lnTo>
                    <a:pt x="1345023" y="3116231"/>
                  </a:lnTo>
                  <a:lnTo>
                    <a:pt x="1558322" y="2109145"/>
                  </a:lnTo>
                  <a:lnTo>
                    <a:pt x="0" y="2690553"/>
                  </a:lnTo>
                  <a:lnTo>
                    <a:pt x="0" y="2446859"/>
                  </a:lnTo>
                  <a:lnTo>
                    <a:pt x="1614262" y="1845023"/>
                  </a:lnTo>
                  <a:lnTo>
                    <a:pt x="1984992" y="946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7" name="Freeform 143">
              <a:extLst>
                <a:ext uri="{FF2B5EF4-FFF2-40B4-BE49-F238E27FC236}">
                  <a16:creationId xmlns:a16="http://schemas.microsoft.com/office/drawing/2014/main" id="{4E6230F5-54E2-1582-5C65-6D26E92E6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6933" y="5145513"/>
              <a:ext cx="1788611" cy="2896601"/>
            </a:xfrm>
            <a:custGeom>
              <a:avLst/>
              <a:gdLst>
                <a:gd name="T0" fmla="*/ 746 w 1494"/>
                <a:gd name="T1" fmla="*/ 1215 h 2420"/>
                <a:gd name="T2" fmla="*/ 746 w 1494"/>
                <a:gd name="T3" fmla="*/ 1215 h 2420"/>
                <a:gd name="T4" fmla="*/ 277 w 1494"/>
                <a:gd name="T5" fmla="*/ 747 h 2420"/>
                <a:gd name="T6" fmla="*/ 277 w 1494"/>
                <a:gd name="T7" fmla="*/ 747 h 2420"/>
                <a:gd name="T8" fmla="*/ 746 w 1494"/>
                <a:gd name="T9" fmla="*/ 278 h 2420"/>
                <a:gd name="T10" fmla="*/ 746 w 1494"/>
                <a:gd name="T11" fmla="*/ 278 h 2420"/>
                <a:gd name="T12" fmla="*/ 1215 w 1494"/>
                <a:gd name="T13" fmla="*/ 747 h 2420"/>
                <a:gd name="T14" fmla="*/ 1215 w 1494"/>
                <a:gd name="T15" fmla="*/ 747 h 2420"/>
                <a:gd name="T16" fmla="*/ 746 w 1494"/>
                <a:gd name="T17" fmla="*/ 1215 h 2420"/>
                <a:gd name="T18" fmla="*/ 746 w 1494"/>
                <a:gd name="T19" fmla="*/ 0 h 2420"/>
                <a:gd name="T20" fmla="*/ 746 w 1494"/>
                <a:gd name="T21" fmla="*/ 0 h 2420"/>
                <a:gd name="T22" fmla="*/ 0 w 1494"/>
                <a:gd name="T23" fmla="*/ 747 h 2420"/>
                <a:gd name="T24" fmla="*/ 0 w 1494"/>
                <a:gd name="T25" fmla="*/ 747 h 2420"/>
                <a:gd name="T26" fmla="*/ 653 w 1494"/>
                <a:gd name="T27" fmla="*/ 2419 h 2420"/>
                <a:gd name="T28" fmla="*/ 746 w 1494"/>
                <a:gd name="T29" fmla="*/ 2419 h 2420"/>
                <a:gd name="T30" fmla="*/ 746 w 1494"/>
                <a:gd name="T31" fmla="*/ 2419 h 2420"/>
                <a:gd name="T32" fmla="*/ 1493 w 1494"/>
                <a:gd name="T33" fmla="*/ 747 h 2420"/>
                <a:gd name="T34" fmla="*/ 1493 w 1494"/>
                <a:gd name="T35" fmla="*/ 747 h 2420"/>
                <a:gd name="T36" fmla="*/ 746 w 1494"/>
                <a:gd name="T37" fmla="*/ 0 h 2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4" h="2420">
                  <a:moveTo>
                    <a:pt x="746" y="1215"/>
                  </a:moveTo>
                  <a:lnTo>
                    <a:pt x="746" y="1215"/>
                  </a:lnTo>
                  <a:cubicBezTo>
                    <a:pt x="487" y="1215"/>
                    <a:pt x="277" y="1005"/>
                    <a:pt x="277" y="747"/>
                  </a:cubicBezTo>
                  <a:lnTo>
                    <a:pt x="277" y="747"/>
                  </a:lnTo>
                  <a:cubicBezTo>
                    <a:pt x="277" y="488"/>
                    <a:pt x="487" y="278"/>
                    <a:pt x="746" y="278"/>
                  </a:cubicBezTo>
                  <a:lnTo>
                    <a:pt x="746" y="278"/>
                  </a:lnTo>
                  <a:cubicBezTo>
                    <a:pt x="1005" y="278"/>
                    <a:pt x="1215" y="488"/>
                    <a:pt x="1215" y="747"/>
                  </a:cubicBezTo>
                  <a:lnTo>
                    <a:pt x="1215" y="747"/>
                  </a:lnTo>
                  <a:cubicBezTo>
                    <a:pt x="1215" y="1005"/>
                    <a:pt x="1005" y="1215"/>
                    <a:pt x="746" y="1215"/>
                  </a:cubicBezTo>
                  <a:close/>
                  <a:moveTo>
                    <a:pt x="746" y="0"/>
                  </a:moveTo>
                  <a:lnTo>
                    <a:pt x="746" y="0"/>
                  </a:lnTo>
                  <a:cubicBezTo>
                    <a:pt x="333" y="0"/>
                    <a:pt x="0" y="334"/>
                    <a:pt x="0" y="747"/>
                  </a:cubicBezTo>
                  <a:lnTo>
                    <a:pt x="0" y="747"/>
                  </a:lnTo>
                  <a:cubicBezTo>
                    <a:pt x="0" y="1080"/>
                    <a:pt x="653" y="2419"/>
                    <a:pt x="653" y="2419"/>
                  </a:cubicBezTo>
                  <a:lnTo>
                    <a:pt x="746" y="2419"/>
                  </a:lnTo>
                  <a:lnTo>
                    <a:pt x="746" y="2419"/>
                  </a:lnTo>
                  <a:cubicBezTo>
                    <a:pt x="746" y="2419"/>
                    <a:pt x="1493" y="1159"/>
                    <a:pt x="1493" y="747"/>
                  </a:cubicBezTo>
                  <a:lnTo>
                    <a:pt x="1493" y="747"/>
                  </a:lnTo>
                  <a:cubicBezTo>
                    <a:pt x="1493" y="334"/>
                    <a:pt x="1159" y="0"/>
                    <a:pt x="746" y="0"/>
                  </a:cubicBezTo>
                  <a:close/>
                </a:path>
              </a:pathLst>
            </a:custGeom>
            <a:solidFill>
              <a:srgbClr val="9017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8" name="Freeform 144">
              <a:extLst>
                <a:ext uri="{FF2B5EF4-FFF2-40B4-BE49-F238E27FC236}">
                  <a16:creationId xmlns:a16="http://schemas.microsoft.com/office/drawing/2014/main" id="{446D1310-EA4B-52D4-6B3E-5E99CF1A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6135" y="5145513"/>
              <a:ext cx="1788613" cy="2896601"/>
            </a:xfrm>
            <a:custGeom>
              <a:avLst/>
              <a:gdLst>
                <a:gd name="T0" fmla="*/ 746 w 1494"/>
                <a:gd name="T1" fmla="*/ 1215 h 2420"/>
                <a:gd name="T2" fmla="*/ 746 w 1494"/>
                <a:gd name="T3" fmla="*/ 1215 h 2420"/>
                <a:gd name="T4" fmla="*/ 278 w 1494"/>
                <a:gd name="T5" fmla="*/ 747 h 2420"/>
                <a:gd name="T6" fmla="*/ 278 w 1494"/>
                <a:gd name="T7" fmla="*/ 747 h 2420"/>
                <a:gd name="T8" fmla="*/ 746 w 1494"/>
                <a:gd name="T9" fmla="*/ 278 h 2420"/>
                <a:gd name="T10" fmla="*/ 746 w 1494"/>
                <a:gd name="T11" fmla="*/ 278 h 2420"/>
                <a:gd name="T12" fmla="*/ 1215 w 1494"/>
                <a:gd name="T13" fmla="*/ 747 h 2420"/>
                <a:gd name="T14" fmla="*/ 1215 w 1494"/>
                <a:gd name="T15" fmla="*/ 747 h 2420"/>
                <a:gd name="T16" fmla="*/ 746 w 1494"/>
                <a:gd name="T17" fmla="*/ 1215 h 2420"/>
                <a:gd name="T18" fmla="*/ 746 w 1494"/>
                <a:gd name="T19" fmla="*/ 0 h 2420"/>
                <a:gd name="T20" fmla="*/ 746 w 1494"/>
                <a:gd name="T21" fmla="*/ 0 h 2420"/>
                <a:gd name="T22" fmla="*/ 0 w 1494"/>
                <a:gd name="T23" fmla="*/ 747 h 2420"/>
                <a:gd name="T24" fmla="*/ 0 w 1494"/>
                <a:gd name="T25" fmla="*/ 747 h 2420"/>
                <a:gd name="T26" fmla="*/ 746 w 1494"/>
                <a:gd name="T27" fmla="*/ 2419 h 2420"/>
                <a:gd name="T28" fmla="*/ 746 w 1494"/>
                <a:gd name="T29" fmla="*/ 2419 h 2420"/>
                <a:gd name="T30" fmla="*/ 1493 w 1494"/>
                <a:gd name="T31" fmla="*/ 747 h 2420"/>
                <a:gd name="T32" fmla="*/ 1493 w 1494"/>
                <a:gd name="T33" fmla="*/ 747 h 2420"/>
                <a:gd name="T34" fmla="*/ 746 w 1494"/>
                <a:gd name="T35" fmla="*/ 0 h 2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94" h="2420">
                  <a:moveTo>
                    <a:pt x="746" y="1215"/>
                  </a:moveTo>
                  <a:lnTo>
                    <a:pt x="746" y="1215"/>
                  </a:lnTo>
                  <a:cubicBezTo>
                    <a:pt x="488" y="1215"/>
                    <a:pt x="278" y="1005"/>
                    <a:pt x="278" y="747"/>
                  </a:cubicBezTo>
                  <a:lnTo>
                    <a:pt x="278" y="747"/>
                  </a:lnTo>
                  <a:cubicBezTo>
                    <a:pt x="278" y="488"/>
                    <a:pt x="488" y="278"/>
                    <a:pt x="746" y="278"/>
                  </a:cubicBezTo>
                  <a:lnTo>
                    <a:pt x="746" y="278"/>
                  </a:lnTo>
                  <a:cubicBezTo>
                    <a:pt x="1005" y="278"/>
                    <a:pt x="1215" y="488"/>
                    <a:pt x="1215" y="747"/>
                  </a:cubicBezTo>
                  <a:lnTo>
                    <a:pt x="1215" y="747"/>
                  </a:lnTo>
                  <a:cubicBezTo>
                    <a:pt x="1215" y="1005"/>
                    <a:pt x="1005" y="1215"/>
                    <a:pt x="746" y="1215"/>
                  </a:cubicBezTo>
                  <a:close/>
                  <a:moveTo>
                    <a:pt x="746" y="0"/>
                  </a:moveTo>
                  <a:lnTo>
                    <a:pt x="746" y="0"/>
                  </a:lnTo>
                  <a:cubicBezTo>
                    <a:pt x="334" y="0"/>
                    <a:pt x="0" y="334"/>
                    <a:pt x="0" y="747"/>
                  </a:cubicBezTo>
                  <a:lnTo>
                    <a:pt x="0" y="747"/>
                  </a:lnTo>
                  <a:cubicBezTo>
                    <a:pt x="0" y="1159"/>
                    <a:pt x="746" y="2419"/>
                    <a:pt x="746" y="2419"/>
                  </a:cubicBezTo>
                  <a:lnTo>
                    <a:pt x="746" y="2419"/>
                  </a:lnTo>
                  <a:cubicBezTo>
                    <a:pt x="746" y="2419"/>
                    <a:pt x="1493" y="1159"/>
                    <a:pt x="1493" y="747"/>
                  </a:cubicBezTo>
                  <a:lnTo>
                    <a:pt x="1493" y="747"/>
                  </a:lnTo>
                  <a:cubicBezTo>
                    <a:pt x="1493" y="334"/>
                    <a:pt x="1159" y="0"/>
                    <a:pt x="746" y="0"/>
                  </a:cubicBezTo>
                  <a:close/>
                </a:path>
              </a:pathLst>
            </a:custGeom>
            <a:solidFill>
              <a:srgbClr val="CA22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9" name="Freeform 145">
              <a:extLst>
                <a:ext uri="{FF2B5EF4-FFF2-40B4-BE49-F238E27FC236}">
                  <a16:creationId xmlns:a16="http://schemas.microsoft.com/office/drawing/2014/main" id="{AC37DC90-C26C-00D2-234C-427F372BE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9490" y="5266860"/>
              <a:ext cx="701728" cy="1139646"/>
            </a:xfrm>
            <a:custGeom>
              <a:avLst/>
              <a:gdLst>
                <a:gd name="T0" fmla="*/ 294 w 588"/>
                <a:gd name="T1" fmla="*/ 478 h 953"/>
                <a:gd name="T2" fmla="*/ 294 w 588"/>
                <a:gd name="T3" fmla="*/ 478 h 953"/>
                <a:gd name="T4" fmla="*/ 110 w 588"/>
                <a:gd name="T5" fmla="*/ 293 h 953"/>
                <a:gd name="T6" fmla="*/ 110 w 588"/>
                <a:gd name="T7" fmla="*/ 293 h 953"/>
                <a:gd name="T8" fmla="*/ 294 w 588"/>
                <a:gd name="T9" fmla="*/ 109 h 953"/>
                <a:gd name="T10" fmla="*/ 294 w 588"/>
                <a:gd name="T11" fmla="*/ 109 h 953"/>
                <a:gd name="T12" fmla="*/ 478 w 588"/>
                <a:gd name="T13" fmla="*/ 293 h 953"/>
                <a:gd name="T14" fmla="*/ 478 w 588"/>
                <a:gd name="T15" fmla="*/ 293 h 953"/>
                <a:gd name="T16" fmla="*/ 294 w 588"/>
                <a:gd name="T17" fmla="*/ 478 h 953"/>
                <a:gd name="T18" fmla="*/ 294 w 588"/>
                <a:gd name="T19" fmla="*/ 0 h 953"/>
                <a:gd name="T20" fmla="*/ 294 w 588"/>
                <a:gd name="T21" fmla="*/ 0 h 953"/>
                <a:gd name="T22" fmla="*/ 0 w 588"/>
                <a:gd name="T23" fmla="*/ 293 h 953"/>
                <a:gd name="T24" fmla="*/ 0 w 588"/>
                <a:gd name="T25" fmla="*/ 293 h 953"/>
                <a:gd name="T26" fmla="*/ 258 w 588"/>
                <a:gd name="T27" fmla="*/ 952 h 953"/>
                <a:gd name="T28" fmla="*/ 294 w 588"/>
                <a:gd name="T29" fmla="*/ 952 h 953"/>
                <a:gd name="T30" fmla="*/ 294 w 588"/>
                <a:gd name="T31" fmla="*/ 952 h 953"/>
                <a:gd name="T32" fmla="*/ 587 w 588"/>
                <a:gd name="T33" fmla="*/ 293 h 953"/>
                <a:gd name="T34" fmla="*/ 587 w 588"/>
                <a:gd name="T35" fmla="*/ 293 h 953"/>
                <a:gd name="T36" fmla="*/ 294 w 588"/>
                <a:gd name="T37" fmla="*/ 0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8" h="953">
                  <a:moveTo>
                    <a:pt x="294" y="478"/>
                  </a:moveTo>
                  <a:lnTo>
                    <a:pt x="294" y="478"/>
                  </a:lnTo>
                  <a:cubicBezTo>
                    <a:pt x="192" y="478"/>
                    <a:pt x="110" y="395"/>
                    <a:pt x="110" y="293"/>
                  </a:cubicBezTo>
                  <a:lnTo>
                    <a:pt x="110" y="293"/>
                  </a:lnTo>
                  <a:cubicBezTo>
                    <a:pt x="110" y="191"/>
                    <a:pt x="192" y="109"/>
                    <a:pt x="294" y="109"/>
                  </a:cubicBezTo>
                  <a:lnTo>
                    <a:pt x="294" y="109"/>
                  </a:lnTo>
                  <a:cubicBezTo>
                    <a:pt x="396" y="109"/>
                    <a:pt x="478" y="191"/>
                    <a:pt x="478" y="293"/>
                  </a:cubicBezTo>
                  <a:lnTo>
                    <a:pt x="478" y="293"/>
                  </a:lnTo>
                  <a:cubicBezTo>
                    <a:pt x="478" y="395"/>
                    <a:pt x="396" y="478"/>
                    <a:pt x="294" y="478"/>
                  </a:cubicBezTo>
                  <a:close/>
                  <a:moveTo>
                    <a:pt x="294" y="0"/>
                  </a:moveTo>
                  <a:lnTo>
                    <a:pt x="294" y="0"/>
                  </a:lnTo>
                  <a:cubicBezTo>
                    <a:pt x="132" y="0"/>
                    <a:pt x="0" y="131"/>
                    <a:pt x="0" y="293"/>
                  </a:cubicBezTo>
                  <a:lnTo>
                    <a:pt x="0" y="293"/>
                  </a:lnTo>
                  <a:cubicBezTo>
                    <a:pt x="0" y="425"/>
                    <a:pt x="258" y="952"/>
                    <a:pt x="258" y="952"/>
                  </a:cubicBezTo>
                  <a:lnTo>
                    <a:pt x="294" y="952"/>
                  </a:lnTo>
                  <a:lnTo>
                    <a:pt x="294" y="952"/>
                  </a:lnTo>
                  <a:cubicBezTo>
                    <a:pt x="294" y="952"/>
                    <a:pt x="587" y="456"/>
                    <a:pt x="587" y="293"/>
                  </a:cubicBezTo>
                  <a:lnTo>
                    <a:pt x="587" y="293"/>
                  </a:lnTo>
                  <a:cubicBezTo>
                    <a:pt x="587" y="131"/>
                    <a:pt x="456" y="0"/>
                    <a:pt x="294" y="0"/>
                  </a:cubicBezTo>
                  <a:close/>
                </a:path>
              </a:pathLst>
            </a:custGeom>
            <a:solidFill>
              <a:srgbClr val="9017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0" name="Freeform 146">
              <a:extLst>
                <a:ext uri="{FF2B5EF4-FFF2-40B4-BE49-F238E27FC236}">
                  <a16:creationId xmlns:a16="http://schemas.microsoft.com/office/drawing/2014/main" id="{7C05AF4F-CA8C-A45E-5F13-071638F49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7282" y="5266860"/>
              <a:ext cx="701728" cy="1139646"/>
            </a:xfrm>
            <a:custGeom>
              <a:avLst/>
              <a:gdLst>
                <a:gd name="T0" fmla="*/ 294 w 588"/>
                <a:gd name="T1" fmla="*/ 478 h 953"/>
                <a:gd name="T2" fmla="*/ 294 w 588"/>
                <a:gd name="T3" fmla="*/ 478 h 953"/>
                <a:gd name="T4" fmla="*/ 109 w 588"/>
                <a:gd name="T5" fmla="*/ 293 h 953"/>
                <a:gd name="T6" fmla="*/ 109 w 588"/>
                <a:gd name="T7" fmla="*/ 293 h 953"/>
                <a:gd name="T8" fmla="*/ 294 w 588"/>
                <a:gd name="T9" fmla="*/ 109 h 953"/>
                <a:gd name="T10" fmla="*/ 294 w 588"/>
                <a:gd name="T11" fmla="*/ 109 h 953"/>
                <a:gd name="T12" fmla="*/ 478 w 588"/>
                <a:gd name="T13" fmla="*/ 293 h 953"/>
                <a:gd name="T14" fmla="*/ 478 w 588"/>
                <a:gd name="T15" fmla="*/ 293 h 953"/>
                <a:gd name="T16" fmla="*/ 294 w 588"/>
                <a:gd name="T17" fmla="*/ 478 h 953"/>
                <a:gd name="T18" fmla="*/ 294 w 588"/>
                <a:gd name="T19" fmla="*/ 0 h 953"/>
                <a:gd name="T20" fmla="*/ 294 w 588"/>
                <a:gd name="T21" fmla="*/ 0 h 953"/>
                <a:gd name="T22" fmla="*/ 0 w 588"/>
                <a:gd name="T23" fmla="*/ 293 h 953"/>
                <a:gd name="T24" fmla="*/ 0 w 588"/>
                <a:gd name="T25" fmla="*/ 293 h 953"/>
                <a:gd name="T26" fmla="*/ 294 w 588"/>
                <a:gd name="T27" fmla="*/ 952 h 953"/>
                <a:gd name="T28" fmla="*/ 294 w 588"/>
                <a:gd name="T29" fmla="*/ 952 h 953"/>
                <a:gd name="T30" fmla="*/ 587 w 588"/>
                <a:gd name="T31" fmla="*/ 293 h 953"/>
                <a:gd name="T32" fmla="*/ 587 w 588"/>
                <a:gd name="T33" fmla="*/ 293 h 953"/>
                <a:gd name="T34" fmla="*/ 294 w 588"/>
                <a:gd name="T35" fmla="*/ 0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8" h="953">
                  <a:moveTo>
                    <a:pt x="294" y="478"/>
                  </a:moveTo>
                  <a:lnTo>
                    <a:pt x="294" y="478"/>
                  </a:lnTo>
                  <a:cubicBezTo>
                    <a:pt x="192" y="478"/>
                    <a:pt x="109" y="395"/>
                    <a:pt x="109" y="293"/>
                  </a:cubicBezTo>
                  <a:lnTo>
                    <a:pt x="109" y="293"/>
                  </a:lnTo>
                  <a:cubicBezTo>
                    <a:pt x="109" y="191"/>
                    <a:pt x="192" y="109"/>
                    <a:pt x="294" y="109"/>
                  </a:cubicBezTo>
                  <a:lnTo>
                    <a:pt x="294" y="109"/>
                  </a:lnTo>
                  <a:cubicBezTo>
                    <a:pt x="396" y="109"/>
                    <a:pt x="478" y="191"/>
                    <a:pt x="478" y="293"/>
                  </a:cubicBezTo>
                  <a:lnTo>
                    <a:pt x="478" y="293"/>
                  </a:lnTo>
                  <a:cubicBezTo>
                    <a:pt x="478" y="395"/>
                    <a:pt x="396" y="478"/>
                    <a:pt x="294" y="478"/>
                  </a:cubicBezTo>
                  <a:close/>
                  <a:moveTo>
                    <a:pt x="294" y="0"/>
                  </a:moveTo>
                  <a:lnTo>
                    <a:pt x="294" y="0"/>
                  </a:lnTo>
                  <a:cubicBezTo>
                    <a:pt x="132" y="0"/>
                    <a:pt x="0" y="131"/>
                    <a:pt x="0" y="293"/>
                  </a:cubicBezTo>
                  <a:lnTo>
                    <a:pt x="0" y="293"/>
                  </a:lnTo>
                  <a:cubicBezTo>
                    <a:pt x="0" y="456"/>
                    <a:pt x="294" y="952"/>
                    <a:pt x="294" y="952"/>
                  </a:cubicBezTo>
                  <a:lnTo>
                    <a:pt x="294" y="952"/>
                  </a:lnTo>
                  <a:cubicBezTo>
                    <a:pt x="294" y="952"/>
                    <a:pt x="587" y="456"/>
                    <a:pt x="587" y="293"/>
                  </a:cubicBezTo>
                  <a:lnTo>
                    <a:pt x="587" y="293"/>
                  </a:lnTo>
                  <a:cubicBezTo>
                    <a:pt x="587" y="131"/>
                    <a:pt x="455" y="0"/>
                    <a:pt x="294" y="0"/>
                  </a:cubicBezTo>
                  <a:close/>
                </a:path>
              </a:pathLst>
            </a:custGeom>
            <a:solidFill>
              <a:srgbClr val="CA22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1" name="Freeform 147">
              <a:extLst>
                <a:ext uri="{FF2B5EF4-FFF2-40B4-BE49-F238E27FC236}">
                  <a16:creationId xmlns:a16="http://schemas.microsoft.com/office/drawing/2014/main" id="{69889284-2A31-3E96-7DB4-F20B5C152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0832" y="9825447"/>
              <a:ext cx="432644" cy="701728"/>
            </a:xfrm>
            <a:custGeom>
              <a:avLst/>
              <a:gdLst>
                <a:gd name="T0" fmla="*/ 180 w 361"/>
                <a:gd name="T1" fmla="*/ 293 h 585"/>
                <a:gd name="T2" fmla="*/ 180 w 361"/>
                <a:gd name="T3" fmla="*/ 293 h 585"/>
                <a:gd name="T4" fmla="*/ 67 w 361"/>
                <a:gd name="T5" fmla="*/ 180 h 585"/>
                <a:gd name="T6" fmla="*/ 67 w 361"/>
                <a:gd name="T7" fmla="*/ 180 h 585"/>
                <a:gd name="T8" fmla="*/ 180 w 361"/>
                <a:gd name="T9" fmla="*/ 67 h 585"/>
                <a:gd name="T10" fmla="*/ 180 w 361"/>
                <a:gd name="T11" fmla="*/ 67 h 585"/>
                <a:gd name="T12" fmla="*/ 293 w 361"/>
                <a:gd name="T13" fmla="*/ 180 h 585"/>
                <a:gd name="T14" fmla="*/ 293 w 361"/>
                <a:gd name="T15" fmla="*/ 180 h 585"/>
                <a:gd name="T16" fmla="*/ 180 w 361"/>
                <a:gd name="T17" fmla="*/ 293 h 585"/>
                <a:gd name="T18" fmla="*/ 180 w 361"/>
                <a:gd name="T19" fmla="*/ 0 h 585"/>
                <a:gd name="T20" fmla="*/ 180 w 361"/>
                <a:gd name="T21" fmla="*/ 0 h 585"/>
                <a:gd name="T22" fmla="*/ 0 w 361"/>
                <a:gd name="T23" fmla="*/ 180 h 585"/>
                <a:gd name="T24" fmla="*/ 0 w 361"/>
                <a:gd name="T25" fmla="*/ 180 h 585"/>
                <a:gd name="T26" fmla="*/ 158 w 361"/>
                <a:gd name="T27" fmla="*/ 584 h 585"/>
                <a:gd name="T28" fmla="*/ 180 w 361"/>
                <a:gd name="T29" fmla="*/ 584 h 585"/>
                <a:gd name="T30" fmla="*/ 180 w 361"/>
                <a:gd name="T31" fmla="*/ 584 h 585"/>
                <a:gd name="T32" fmla="*/ 360 w 361"/>
                <a:gd name="T33" fmla="*/ 180 h 585"/>
                <a:gd name="T34" fmla="*/ 360 w 361"/>
                <a:gd name="T35" fmla="*/ 180 h 585"/>
                <a:gd name="T36" fmla="*/ 180 w 361"/>
                <a:gd name="T3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1" h="585">
                  <a:moveTo>
                    <a:pt x="180" y="293"/>
                  </a:moveTo>
                  <a:lnTo>
                    <a:pt x="180" y="293"/>
                  </a:lnTo>
                  <a:cubicBezTo>
                    <a:pt x="117" y="293"/>
                    <a:pt x="67" y="243"/>
                    <a:pt x="67" y="180"/>
                  </a:cubicBezTo>
                  <a:lnTo>
                    <a:pt x="67" y="180"/>
                  </a:lnTo>
                  <a:cubicBezTo>
                    <a:pt x="67" y="118"/>
                    <a:pt x="117" y="67"/>
                    <a:pt x="180" y="67"/>
                  </a:cubicBezTo>
                  <a:lnTo>
                    <a:pt x="180" y="67"/>
                  </a:lnTo>
                  <a:cubicBezTo>
                    <a:pt x="242" y="67"/>
                    <a:pt x="293" y="118"/>
                    <a:pt x="293" y="180"/>
                  </a:cubicBezTo>
                  <a:lnTo>
                    <a:pt x="293" y="180"/>
                  </a:lnTo>
                  <a:cubicBezTo>
                    <a:pt x="293" y="243"/>
                    <a:pt x="242" y="293"/>
                    <a:pt x="180" y="293"/>
                  </a:cubicBezTo>
                  <a:close/>
                  <a:moveTo>
                    <a:pt x="180" y="0"/>
                  </a:moveTo>
                  <a:lnTo>
                    <a:pt x="180" y="0"/>
                  </a:lnTo>
                  <a:cubicBezTo>
                    <a:pt x="81" y="0"/>
                    <a:pt x="0" y="80"/>
                    <a:pt x="0" y="180"/>
                  </a:cubicBezTo>
                  <a:lnTo>
                    <a:pt x="0" y="180"/>
                  </a:lnTo>
                  <a:cubicBezTo>
                    <a:pt x="0" y="260"/>
                    <a:pt x="158" y="584"/>
                    <a:pt x="158" y="584"/>
                  </a:cubicBezTo>
                  <a:lnTo>
                    <a:pt x="180" y="584"/>
                  </a:lnTo>
                  <a:lnTo>
                    <a:pt x="180" y="584"/>
                  </a:lnTo>
                  <a:cubicBezTo>
                    <a:pt x="180" y="584"/>
                    <a:pt x="360" y="279"/>
                    <a:pt x="360" y="180"/>
                  </a:cubicBezTo>
                  <a:lnTo>
                    <a:pt x="360" y="180"/>
                  </a:lnTo>
                  <a:cubicBezTo>
                    <a:pt x="360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rgbClr val="9017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2" name="Freeform 148">
              <a:extLst>
                <a:ext uri="{FF2B5EF4-FFF2-40B4-BE49-F238E27FC236}">
                  <a16:creationId xmlns:a16="http://schemas.microsoft.com/office/drawing/2014/main" id="{EA411EEC-4EF7-8195-C91A-626B23326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4453" y="9825447"/>
              <a:ext cx="432644" cy="701728"/>
            </a:xfrm>
            <a:custGeom>
              <a:avLst/>
              <a:gdLst>
                <a:gd name="T0" fmla="*/ 181 w 362"/>
                <a:gd name="T1" fmla="*/ 293 h 585"/>
                <a:gd name="T2" fmla="*/ 181 w 362"/>
                <a:gd name="T3" fmla="*/ 293 h 585"/>
                <a:gd name="T4" fmla="*/ 68 w 362"/>
                <a:gd name="T5" fmla="*/ 180 h 585"/>
                <a:gd name="T6" fmla="*/ 68 w 362"/>
                <a:gd name="T7" fmla="*/ 180 h 585"/>
                <a:gd name="T8" fmla="*/ 181 w 362"/>
                <a:gd name="T9" fmla="*/ 67 h 585"/>
                <a:gd name="T10" fmla="*/ 181 w 362"/>
                <a:gd name="T11" fmla="*/ 67 h 585"/>
                <a:gd name="T12" fmla="*/ 294 w 362"/>
                <a:gd name="T13" fmla="*/ 180 h 585"/>
                <a:gd name="T14" fmla="*/ 294 w 362"/>
                <a:gd name="T15" fmla="*/ 180 h 585"/>
                <a:gd name="T16" fmla="*/ 181 w 362"/>
                <a:gd name="T17" fmla="*/ 293 h 585"/>
                <a:gd name="T18" fmla="*/ 181 w 362"/>
                <a:gd name="T19" fmla="*/ 0 h 585"/>
                <a:gd name="T20" fmla="*/ 181 w 362"/>
                <a:gd name="T21" fmla="*/ 0 h 585"/>
                <a:gd name="T22" fmla="*/ 0 w 362"/>
                <a:gd name="T23" fmla="*/ 180 h 585"/>
                <a:gd name="T24" fmla="*/ 0 w 362"/>
                <a:gd name="T25" fmla="*/ 180 h 585"/>
                <a:gd name="T26" fmla="*/ 181 w 362"/>
                <a:gd name="T27" fmla="*/ 584 h 585"/>
                <a:gd name="T28" fmla="*/ 181 w 362"/>
                <a:gd name="T29" fmla="*/ 584 h 585"/>
                <a:gd name="T30" fmla="*/ 361 w 362"/>
                <a:gd name="T31" fmla="*/ 180 h 585"/>
                <a:gd name="T32" fmla="*/ 361 w 362"/>
                <a:gd name="T33" fmla="*/ 180 h 585"/>
                <a:gd name="T34" fmla="*/ 181 w 362"/>
                <a:gd name="T3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2" h="585">
                  <a:moveTo>
                    <a:pt x="181" y="293"/>
                  </a:moveTo>
                  <a:lnTo>
                    <a:pt x="181" y="293"/>
                  </a:lnTo>
                  <a:cubicBezTo>
                    <a:pt x="118" y="293"/>
                    <a:pt x="68" y="243"/>
                    <a:pt x="68" y="180"/>
                  </a:cubicBezTo>
                  <a:lnTo>
                    <a:pt x="68" y="180"/>
                  </a:lnTo>
                  <a:cubicBezTo>
                    <a:pt x="68" y="118"/>
                    <a:pt x="118" y="67"/>
                    <a:pt x="181" y="67"/>
                  </a:cubicBezTo>
                  <a:lnTo>
                    <a:pt x="181" y="67"/>
                  </a:lnTo>
                  <a:cubicBezTo>
                    <a:pt x="243" y="67"/>
                    <a:pt x="294" y="118"/>
                    <a:pt x="294" y="180"/>
                  </a:cubicBezTo>
                  <a:lnTo>
                    <a:pt x="294" y="180"/>
                  </a:lnTo>
                  <a:cubicBezTo>
                    <a:pt x="294" y="243"/>
                    <a:pt x="243" y="293"/>
                    <a:pt x="181" y="293"/>
                  </a:cubicBezTo>
                  <a:close/>
                  <a:moveTo>
                    <a:pt x="181" y="0"/>
                  </a:moveTo>
                  <a:lnTo>
                    <a:pt x="181" y="0"/>
                  </a:lnTo>
                  <a:cubicBezTo>
                    <a:pt x="81" y="0"/>
                    <a:pt x="0" y="80"/>
                    <a:pt x="0" y="180"/>
                  </a:cubicBezTo>
                  <a:lnTo>
                    <a:pt x="0" y="180"/>
                  </a:lnTo>
                  <a:cubicBezTo>
                    <a:pt x="0" y="279"/>
                    <a:pt x="181" y="584"/>
                    <a:pt x="181" y="584"/>
                  </a:cubicBezTo>
                  <a:lnTo>
                    <a:pt x="181" y="584"/>
                  </a:lnTo>
                  <a:cubicBezTo>
                    <a:pt x="181" y="584"/>
                    <a:pt x="361" y="279"/>
                    <a:pt x="361" y="180"/>
                  </a:cubicBezTo>
                  <a:lnTo>
                    <a:pt x="361" y="180"/>
                  </a:lnTo>
                  <a:cubicBezTo>
                    <a:pt x="361" y="80"/>
                    <a:pt x="280" y="0"/>
                    <a:pt x="181" y="0"/>
                  </a:cubicBezTo>
                  <a:close/>
                </a:path>
              </a:pathLst>
            </a:custGeom>
            <a:solidFill>
              <a:srgbClr val="CA22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3" name="Freeform 149">
              <a:extLst>
                <a:ext uri="{FF2B5EF4-FFF2-40B4-BE49-F238E27FC236}">
                  <a16:creationId xmlns:a16="http://schemas.microsoft.com/office/drawing/2014/main" id="{72500084-5DE3-E370-D25F-B0ED20DB8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671" y="5251034"/>
              <a:ext cx="701728" cy="1139646"/>
            </a:xfrm>
            <a:custGeom>
              <a:avLst/>
              <a:gdLst>
                <a:gd name="T0" fmla="*/ 294 w 588"/>
                <a:gd name="T1" fmla="*/ 478 h 954"/>
                <a:gd name="T2" fmla="*/ 294 w 588"/>
                <a:gd name="T3" fmla="*/ 478 h 954"/>
                <a:gd name="T4" fmla="*/ 109 w 588"/>
                <a:gd name="T5" fmla="*/ 294 h 954"/>
                <a:gd name="T6" fmla="*/ 109 w 588"/>
                <a:gd name="T7" fmla="*/ 294 h 954"/>
                <a:gd name="T8" fmla="*/ 294 w 588"/>
                <a:gd name="T9" fmla="*/ 109 h 954"/>
                <a:gd name="T10" fmla="*/ 294 w 588"/>
                <a:gd name="T11" fmla="*/ 109 h 954"/>
                <a:gd name="T12" fmla="*/ 478 w 588"/>
                <a:gd name="T13" fmla="*/ 294 h 954"/>
                <a:gd name="T14" fmla="*/ 478 w 588"/>
                <a:gd name="T15" fmla="*/ 294 h 954"/>
                <a:gd name="T16" fmla="*/ 294 w 588"/>
                <a:gd name="T17" fmla="*/ 478 h 954"/>
                <a:gd name="T18" fmla="*/ 294 w 588"/>
                <a:gd name="T19" fmla="*/ 0 h 954"/>
                <a:gd name="T20" fmla="*/ 294 w 588"/>
                <a:gd name="T21" fmla="*/ 0 h 954"/>
                <a:gd name="T22" fmla="*/ 0 w 588"/>
                <a:gd name="T23" fmla="*/ 294 h 954"/>
                <a:gd name="T24" fmla="*/ 0 w 588"/>
                <a:gd name="T25" fmla="*/ 294 h 954"/>
                <a:gd name="T26" fmla="*/ 257 w 588"/>
                <a:gd name="T27" fmla="*/ 953 h 954"/>
                <a:gd name="T28" fmla="*/ 257 w 588"/>
                <a:gd name="T29" fmla="*/ 953 h 954"/>
                <a:gd name="T30" fmla="*/ 312 w 588"/>
                <a:gd name="T31" fmla="*/ 921 h 954"/>
                <a:gd name="T32" fmla="*/ 312 w 588"/>
                <a:gd name="T33" fmla="*/ 921 h 954"/>
                <a:gd name="T34" fmla="*/ 587 w 588"/>
                <a:gd name="T35" fmla="*/ 294 h 954"/>
                <a:gd name="T36" fmla="*/ 587 w 588"/>
                <a:gd name="T37" fmla="*/ 294 h 954"/>
                <a:gd name="T38" fmla="*/ 294 w 588"/>
                <a:gd name="T39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8" h="954">
                  <a:moveTo>
                    <a:pt x="294" y="478"/>
                  </a:moveTo>
                  <a:lnTo>
                    <a:pt x="294" y="478"/>
                  </a:lnTo>
                  <a:cubicBezTo>
                    <a:pt x="192" y="478"/>
                    <a:pt x="109" y="395"/>
                    <a:pt x="109" y="294"/>
                  </a:cubicBezTo>
                  <a:lnTo>
                    <a:pt x="109" y="294"/>
                  </a:lnTo>
                  <a:cubicBezTo>
                    <a:pt x="109" y="192"/>
                    <a:pt x="192" y="109"/>
                    <a:pt x="294" y="109"/>
                  </a:cubicBezTo>
                  <a:lnTo>
                    <a:pt x="294" y="109"/>
                  </a:lnTo>
                  <a:cubicBezTo>
                    <a:pt x="395" y="109"/>
                    <a:pt x="478" y="192"/>
                    <a:pt x="478" y="294"/>
                  </a:cubicBezTo>
                  <a:lnTo>
                    <a:pt x="478" y="294"/>
                  </a:lnTo>
                  <a:cubicBezTo>
                    <a:pt x="478" y="395"/>
                    <a:pt x="395" y="478"/>
                    <a:pt x="294" y="478"/>
                  </a:cubicBezTo>
                  <a:close/>
                  <a:moveTo>
                    <a:pt x="294" y="0"/>
                  </a:moveTo>
                  <a:lnTo>
                    <a:pt x="294" y="0"/>
                  </a:lnTo>
                  <a:cubicBezTo>
                    <a:pt x="131" y="0"/>
                    <a:pt x="0" y="131"/>
                    <a:pt x="0" y="294"/>
                  </a:cubicBezTo>
                  <a:lnTo>
                    <a:pt x="0" y="294"/>
                  </a:lnTo>
                  <a:cubicBezTo>
                    <a:pt x="0" y="425"/>
                    <a:pt x="257" y="953"/>
                    <a:pt x="257" y="953"/>
                  </a:cubicBezTo>
                  <a:lnTo>
                    <a:pt x="257" y="953"/>
                  </a:lnTo>
                  <a:cubicBezTo>
                    <a:pt x="280" y="953"/>
                    <a:pt x="300" y="940"/>
                    <a:pt x="312" y="921"/>
                  </a:cubicBezTo>
                  <a:lnTo>
                    <a:pt x="312" y="921"/>
                  </a:lnTo>
                  <a:cubicBezTo>
                    <a:pt x="376" y="809"/>
                    <a:pt x="587" y="431"/>
                    <a:pt x="587" y="294"/>
                  </a:cubicBezTo>
                  <a:lnTo>
                    <a:pt x="587" y="294"/>
                  </a:lnTo>
                  <a:cubicBezTo>
                    <a:pt x="587" y="131"/>
                    <a:pt x="456" y="0"/>
                    <a:pt x="294" y="0"/>
                  </a:cubicBezTo>
                  <a:close/>
                </a:path>
              </a:pathLst>
            </a:custGeom>
            <a:solidFill>
              <a:srgbClr val="90173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4" name="Freeform 150">
              <a:extLst>
                <a:ext uri="{FF2B5EF4-FFF2-40B4-BE49-F238E27FC236}">
                  <a16:creationId xmlns:a16="http://schemas.microsoft.com/office/drawing/2014/main" id="{3D661F04-66E1-E8B8-F64C-2BE6909F9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464" y="5251034"/>
              <a:ext cx="707004" cy="1139646"/>
            </a:xfrm>
            <a:custGeom>
              <a:avLst/>
              <a:gdLst>
                <a:gd name="T0" fmla="*/ 294 w 589"/>
                <a:gd name="T1" fmla="*/ 478 h 954"/>
                <a:gd name="T2" fmla="*/ 294 w 589"/>
                <a:gd name="T3" fmla="*/ 478 h 954"/>
                <a:gd name="T4" fmla="*/ 109 w 589"/>
                <a:gd name="T5" fmla="*/ 294 h 954"/>
                <a:gd name="T6" fmla="*/ 109 w 589"/>
                <a:gd name="T7" fmla="*/ 294 h 954"/>
                <a:gd name="T8" fmla="*/ 294 w 589"/>
                <a:gd name="T9" fmla="*/ 109 h 954"/>
                <a:gd name="T10" fmla="*/ 294 w 589"/>
                <a:gd name="T11" fmla="*/ 109 h 954"/>
                <a:gd name="T12" fmla="*/ 479 w 589"/>
                <a:gd name="T13" fmla="*/ 294 h 954"/>
                <a:gd name="T14" fmla="*/ 479 w 589"/>
                <a:gd name="T15" fmla="*/ 294 h 954"/>
                <a:gd name="T16" fmla="*/ 294 w 589"/>
                <a:gd name="T17" fmla="*/ 478 h 954"/>
                <a:gd name="T18" fmla="*/ 294 w 589"/>
                <a:gd name="T19" fmla="*/ 0 h 954"/>
                <a:gd name="T20" fmla="*/ 294 w 589"/>
                <a:gd name="T21" fmla="*/ 0 h 954"/>
                <a:gd name="T22" fmla="*/ 0 w 589"/>
                <a:gd name="T23" fmla="*/ 294 h 954"/>
                <a:gd name="T24" fmla="*/ 0 w 589"/>
                <a:gd name="T25" fmla="*/ 294 h 954"/>
                <a:gd name="T26" fmla="*/ 294 w 589"/>
                <a:gd name="T27" fmla="*/ 953 h 954"/>
                <a:gd name="T28" fmla="*/ 294 w 589"/>
                <a:gd name="T29" fmla="*/ 953 h 954"/>
                <a:gd name="T30" fmla="*/ 588 w 589"/>
                <a:gd name="T31" fmla="*/ 294 h 954"/>
                <a:gd name="T32" fmla="*/ 588 w 589"/>
                <a:gd name="T33" fmla="*/ 294 h 954"/>
                <a:gd name="T34" fmla="*/ 294 w 589"/>
                <a:gd name="T35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9" h="954">
                  <a:moveTo>
                    <a:pt x="294" y="478"/>
                  </a:moveTo>
                  <a:lnTo>
                    <a:pt x="294" y="478"/>
                  </a:lnTo>
                  <a:cubicBezTo>
                    <a:pt x="192" y="478"/>
                    <a:pt x="109" y="395"/>
                    <a:pt x="109" y="294"/>
                  </a:cubicBezTo>
                  <a:lnTo>
                    <a:pt x="109" y="294"/>
                  </a:lnTo>
                  <a:cubicBezTo>
                    <a:pt x="109" y="192"/>
                    <a:pt x="192" y="109"/>
                    <a:pt x="294" y="109"/>
                  </a:cubicBezTo>
                  <a:lnTo>
                    <a:pt x="294" y="109"/>
                  </a:lnTo>
                  <a:cubicBezTo>
                    <a:pt x="396" y="109"/>
                    <a:pt x="479" y="192"/>
                    <a:pt x="479" y="294"/>
                  </a:cubicBezTo>
                  <a:lnTo>
                    <a:pt x="479" y="294"/>
                  </a:lnTo>
                  <a:cubicBezTo>
                    <a:pt x="479" y="395"/>
                    <a:pt x="396" y="478"/>
                    <a:pt x="294" y="478"/>
                  </a:cubicBezTo>
                  <a:close/>
                  <a:moveTo>
                    <a:pt x="294" y="0"/>
                  </a:moveTo>
                  <a:lnTo>
                    <a:pt x="294" y="0"/>
                  </a:lnTo>
                  <a:cubicBezTo>
                    <a:pt x="132" y="0"/>
                    <a:pt x="0" y="131"/>
                    <a:pt x="0" y="294"/>
                  </a:cubicBezTo>
                  <a:lnTo>
                    <a:pt x="0" y="294"/>
                  </a:lnTo>
                  <a:cubicBezTo>
                    <a:pt x="0" y="456"/>
                    <a:pt x="294" y="953"/>
                    <a:pt x="294" y="953"/>
                  </a:cubicBezTo>
                  <a:lnTo>
                    <a:pt x="294" y="953"/>
                  </a:lnTo>
                  <a:cubicBezTo>
                    <a:pt x="294" y="953"/>
                    <a:pt x="588" y="456"/>
                    <a:pt x="588" y="294"/>
                  </a:cubicBezTo>
                  <a:lnTo>
                    <a:pt x="588" y="294"/>
                  </a:lnTo>
                  <a:cubicBezTo>
                    <a:pt x="588" y="131"/>
                    <a:pt x="456" y="0"/>
                    <a:pt x="294" y="0"/>
                  </a:cubicBezTo>
                  <a:close/>
                </a:path>
              </a:pathLst>
            </a:custGeom>
            <a:solidFill>
              <a:srgbClr val="CA22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5" name="Freeform 151">
              <a:extLst>
                <a:ext uri="{FF2B5EF4-FFF2-40B4-BE49-F238E27FC236}">
                  <a16:creationId xmlns:a16="http://schemas.microsoft.com/office/drawing/2014/main" id="{DA13701A-96F8-7A71-A308-438D39A77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9952" y="8875744"/>
              <a:ext cx="205768" cy="284911"/>
            </a:xfrm>
            <a:custGeom>
              <a:avLst/>
              <a:gdLst>
                <a:gd name="T0" fmla="*/ 128 w 172"/>
                <a:gd name="T1" fmla="*/ 236 h 237"/>
                <a:gd name="T2" fmla="*/ 0 w 172"/>
                <a:gd name="T3" fmla="*/ 211 h 237"/>
                <a:gd name="T4" fmla="*/ 42 w 172"/>
                <a:gd name="T5" fmla="*/ 0 h 237"/>
                <a:gd name="T6" fmla="*/ 171 w 172"/>
                <a:gd name="T7" fmla="*/ 26 h 237"/>
                <a:gd name="T8" fmla="*/ 128 w 172"/>
                <a:gd name="T9" fmla="*/ 23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37">
                  <a:moveTo>
                    <a:pt x="128" y="236"/>
                  </a:moveTo>
                  <a:lnTo>
                    <a:pt x="0" y="211"/>
                  </a:lnTo>
                  <a:lnTo>
                    <a:pt x="42" y="0"/>
                  </a:lnTo>
                  <a:lnTo>
                    <a:pt x="171" y="26"/>
                  </a:lnTo>
                  <a:lnTo>
                    <a:pt x="128" y="236"/>
                  </a:lnTo>
                </a:path>
              </a:pathLst>
            </a:custGeom>
            <a:solidFill>
              <a:srgbClr val="F4B4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6" name="Freeform 152">
              <a:extLst>
                <a:ext uri="{FF2B5EF4-FFF2-40B4-BE49-F238E27FC236}">
                  <a16:creationId xmlns:a16="http://schemas.microsoft.com/office/drawing/2014/main" id="{EA3BAE93-0AED-970A-89DC-F5F6B612A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7438" y="8875742"/>
              <a:ext cx="158284" cy="189941"/>
            </a:xfrm>
            <a:custGeom>
              <a:avLst/>
              <a:gdLst>
                <a:gd name="T0" fmla="*/ 105 w 133"/>
                <a:gd name="T1" fmla="*/ 156 h 157"/>
                <a:gd name="T2" fmla="*/ 132 w 133"/>
                <a:gd name="T3" fmla="*/ 26 h 157"/>
                <a:gd name="T4" fmla="*/ 3 w 133"/>
                <a:gd name="T5" fmla="*/ 0 h 157"/>
                <a:gd name="T6" fmla="*/ 0 w 133"/>
                <a:gd name="T7" fmla="*/ 14 h 157"/>
                <a:gd name="T8" fmla="*/ 0 w 133"/>
                <a:gd name="T9" fmla="*/ 14 h 157"/>
                <a:gd name="T10" fmla="*/ 105 w 133"/>
                <a:gd name="T11" fmla="*/ 15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57">
                  <a:moveTo>
                    <a:pt x="105" y="156"/>
                  </a:moveTo>
                  <a:lnTo>
                    <a:pt x="132" y="26"/>
                  </a:lnTo>
                  <a:lnTo>
                    <a:pt x="3" y="0"/>
                  </a:lnTo>
                  <a:lnTo>
                    <a:pt x="0" y="14"/>
                  </a:lnTo>
                  <a:lnTo>
                    <a:pt x="0" y="14"/>
                  </a:lnTo>
                  <a:cubicBezTo>
                    <a:pt x="25" y="39"/>
                    <a:pt x="68" y="119"/>
                    <a:pt x="105" y="156"/>
                  </a:cubicBezTo>
                </a:path>
              </a:pathLst>
            </a:custGeom>
            <a:solidFill>
              <a:srgbClr val="EF91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7" name="Freeform 153">
              <a:extLst>
                <a:ext uri="{FF2B5EF4-FFF2-40B4-BE49-F238E27FC236}">
                  <a16:creationId xmlns:a16="http://schemas.microsoft.com/office/drawing/2014/main" id="{7BF9FB98-0ED7-1AB6-2DDE-DF46A7F84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185" y="11608785"/>
              <a:ext cx="121354" cy="126627"/>
            </a:xfrm>
            <a:custGeom>
              <a:avLst/>
              <a:gdLst>
                <a:gd name="T0" fmla="*/ 100 w 101"/>
                <a:gd name="T1" fmla="*/ 105 h 106"/>
                <a:gd name="T2" fmla="*/ 0 w 101"/>
                <a:gd name="T3" fmla="*/ 105 h 106"/>
                <a:gd name="T4" fmla="*/ 0 w 101"/>
                <a:gd name="T5" fmla="*/ 0 h 106"/>
                <a:gd name="T6" fmla="*/ 100 w 101"/>
                <a:gd name="T7" fmla="*/ 0 h 106"/>
                <a:gd name="T8" fmla="*/ 100 w 101"/>
                <a:gd name="T9" fmla="*/ 10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6">
                  <a:moveTo>
                    <a:pt x="100" y="10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105"/>
                  </a:lnTo>
                </a:path>
              </a:pathLst>
            </a:custGeom>
            <a:solidFill>
              <a:srgbClr val="EF91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8" name="Freeform 154">
              <a:extLst>
                <a:ext uri="{FF2B5EF4-FFF2-40B4-BE49-F238E27FC236}">
                  <a16:creationId xmlns:a16="http://schemas.microsoft.com/office/drawing/2014/main" id="{F31C115F-1C03-BFD3-9B6F-A633B3AF5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4792" y="11476884"/>
              <a:ext cx="168838" cy="174111"/>
            </a:xfrm>
            <a:custGeom>
              <a:avLst/>
              <a:gdLst>
                <a:gd name="T0" fmla="*/ 84 w 142"/>
                <a:gd name="T1" fmla="*/ 143 h 144"/>
                <a:gd name="T2" fmla="*/ 0 w 142"/>
                <a:gd name="T3" fmla="*/ 88 h 144"/>
                <a:gd name="T4" fmla="*/ 56 w 142"/>
                <a:gd name="T5" fmla="*/ 0 h 144"/>
                <a:gd name="T6" fmla="*/ 141 w 142"/>
                <a:gd name="T7" fmla="*/ 54 h 144"/>
                <a:gd name="T8" fmla="*/ 84 w 142"/>
                <a:gd name="T9" fmla="*/ 14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44">
                  <a:moveTo>
                    <a:pt x="84" y="143"/>
                  </a:moveTo>
                  <a:lnTo>
                    <a:pt x="0" y="88"/>
                  </a:lnTo>
                  <a:lnTo>
                    <a:pt x="56" y="0"/>
                  </a:lnTo>
                  <a:lnTo>
                    <a:pt x="141" y="54"/>
                  </a:lnTo>
                  <a:lnTo>
                    <a:pt x="84" y="143"/>
                  </a:lnTo>
                </a:path>
              </a:pathLst>
            </a:custGeom>
            <a:solidFill>
              <a:srgbClr val="EF91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E3CB1AE9-7576-A8A5-766F-B40054FB2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1728" y="10089257"/>
              <a:ext cx="513800" cy="1507780"/>
            </a:xfrm>
            <a:custGeom>
              <a:avLst/>
              <a:gdLst>
                <a:gd name="connsiteX0" fmla="*/ 174452 w 534912"/>
                <a:gd name="connsiteY0" fmla="*/ 0 h 1569734"/>
                <a:gd name="connsiteX1" fmla="*/ 493449 w 534912"/>
                <a:gd name="connsiteY1" fmla="*/ 41079 h 1569734"/>
                <a:gd name="connsiteX2" fmla="*/ 534570 w 534912"/>
                <a:gd name="connsiteY2" fmla="*/ 850221 h 1569734"/>
                <a:gd name="connsiteX3" fmla="*/ 504664 w 534912"/>
                <a:gd name="connsiteY3" fmla="*/ 968480 h 1569734"/>
                <a:gd name="connsiteX4" fmla="*/ 137069 w 534912"/>
                <a:gd name="connsiteY4" fmla="*/ 1569734 h 1569734"/>
                <a:gd name="connsiteX5" fmla="*/ 0 w 534912"/>
                <a:gd name="connsiteY5" fmla="*/ 1446496 h 1569734"/>
                <a:gd name="connsiteX6" fmla="*/ 260431 w 534912"/>
                <a:gd name="connsiteY6" fmla="*/ 872628 h 1569734"/>
                <a:gd name="connsiteX7" fmla="*/ 216819 w 534912"/>
                <a:gd name="connsiteY7" fmla="*/ 431957 h 1569734"/>
                <a:gd name="connsiteX8" fmla="*/ 143300 w 534912"/>
                <a:gd name="connsiteY8" fmla="*/ 241498 h 1569734"/>
                <a:gd name="connsiteX9" fmla="*/ 174452 w 534912"/>
                <a:gd name="connsiteY9" fmla="*/ 0 h 156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912" h="1569734">
                  <a:moveTo>
                    <a:pt x="174452" y="0"/>
                  </a:moveTo>
                  <a:lnTo>
                    <a:pt x="493449" y="41079"/>
                  </a:lnTo>
                  <a:lnTo>
                    <a:pt x="534570" y="850221"/>
                  </a:lnTo>
                  <a:cubicBezTo>
                    <a:pt x="537062" y="891300"/>
                    <a:pt x="525847" y="932380"/>
                    <a:pt x="504664" y="968480"/>
                  </a:cubicBezTo>
                  <a:lnTo>
                    <a:pt x="137069" y="1569734"/>
                  </a:lnTo>
                  <a:lnTo>
                    <a:pt x="0" y="1446496"/>
                  </a:lnTo>
                  <a:lnTo>
                    <a:pt x="260431" y="872628"/>
                  </a:lnTo>
                  <a:lnTo>
                    <a:pt x="216819" y="431957"/>
                  </a:lnTo>
                  <a:cubicBezTo>
                    <a:pt x="216819" y="431957"/>
                    <a:pt x="148284" y="364736"/>
                    <a:pt x="143300" y="241498"/>
                  </a:cubicBezTo>
                  <a:cubicBezTo>
                    <a:pt x="138315" y="129463"/>
                    <a:pt x="174452" y="0"/>
                    <a:pt x="174452" y="0"/>
                  </a:cubicBezTo>
                  <a:close/>
                </a:path>
              </a:pathLst>
            </a:custGeom>
            <a:gradFill>
              <a:gsLst>
                <a:gs pos="1000">
                  <a:srgbClr val="E8912D"/>
                </a:gs>
                <a:gs pos="58000">
                  <a:srgbClr val="F0612C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0" name="Freeform 156">
              <a:extLst>
                <a:ext uri="{FF2B5EF4-FFF2-40B4-BE49-F238E27FC236}">
                  <a16:creationId xmlns:a16="http://schemas.microsoft.com/office/drawing/2014/main" id="{B0585200-3ADE-0ED8-C607-229B998D8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8048" y="8485308"/>
              <a:ext cx="432644" cy="501236"/>
            </a:xfrm>
            <a:custGeom>
              <a:avLst/>
              <a:gdLst>
                <a:gd name="T0" fmla="*/ 305 w 363"/>
                <a:gd name="T1" fmla="*/ 143 h 421"/>
                <a:gd name="T2" fmla="*/ 305 w 363"/>
                <a:gd name="T3" fmla="*/ 143 h 421"/>
                <a:gd name="T4" fmla="*/ 359 w 363"/>
                <a:gd name="T5" fmla="*/ 208 h 421"/>
                <a:gd name="T6" fmla="*/ 359 w 363"/>
                <a:gd name="T7" fmla="*/ 208 h 421"/>
                <a:gd name="T8" fmla="*/ 335 w 363"/>
                <a:gd name="T9" fmla="*/ 234 h 421"/>
                <a:gd name="T10" fmla="*/ 335 w 363"/>
                <a:gd name="T11" fmla="*/ 234 h 421"/>
                <a:gd name="T12" fmla="*/ 308 w 363"/>
                <a:gd name="T13" fmla="*/ 372 h 421"/>
                <a:gd name="T14" fmla="*/ 308 w 363"/>
                <a:gd name="T15" fmla="*/ 372 h 421"/>
                <a:gd name="T16" fmla="*/ 44 w 363"/>
                <a:gd name="T17" fmla="*/ 264 h 421"/>
                <a:gd name="T18" fmla="*/ 44 w 363"/>
                <a:gd name="T19" fmla="*/ 264 h 421"/>
                <a:gd name="T20" fmla="*/ 103 w 363"/>
                <a:gd name="T21" fmla="*/ 45 h 421"/>
                <a:gd name="T22" fmla="*/ 103 w 363"/>
                <a:gd name="T23" fmla="*/ 45 h 421"/>
                <a:gd name="T24" fmla="*/ 305 w 363"/>
                <a:gd name="T25" fmla="*/ 14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421">
                  <a:moveTo>
                    <a:pt x="305" y="143"/>
                  </a:moveTo>
                  <a:lnTo>
                    <a:pt x="305" y="143"/>
                  </a:lnTo>
                  <a:cubicBezTo>
                    <a:pt x="312" y="160"/>
                    <a:pt x="353" y="188"/>
                    <a:pt x="359" y="208"/>
                  </a:cubicBezTo>
                  <a:lnTo>
                    <a:pt x="359" y="208"/>
                  </a:lnTo>
                  <a:cubicBezTo>
                    <a:pt x="362" y="214"/>
                    <a:pt x="333" y="228"/>
                    <a:pt x="335" y="234"/>
                  </a:cubicBezTo>
                  <a:lnTo>
                    <a:pt x="335" y="234"/>
                  </a:lnTo>
                  <a:cubicBezTo>
                    <a:pt x="345" y="299"/>
                    <a:pt x="357" y="337"/>
                    <a:pt x="308" y="372"/>
                  </a:cubicBezTo>
                  <a:lnTo>
                    <a:pt x="308" y="372"/>
                  </a:lnTo>
                  <a:cubicBezTo>
                    <a:pt x="239" y="420"/>
                    <a:pt x="88" y="340"/>
                    <a:pt x="44" y="264"/>
                  </a:cubicBezTo>
                  <a:lnTo>
                    <a:pt x="44" y="264"/>
                  </a:lnTo>
                  <a:cubicBezTo>
                    <a:pt x="0" y="187"/>
                    <a:pt x="27" y="89"/>
                    <a:pt x="103" y="45"/>
                  </a:cubicBezTo>
                  <a:lnTo>
                    <a:pt x="103" y="45"/>
                  </a:lnTo>
                  <a:cubicBezTo>
                    <a:pt x="179" y="0"/>
                    <a:pt x="258" y="30"/>
                    <a:pt x="305" y="143"/>
                  </a:cubicBezTo>
                </a:path>
              </a:pathLst>
            </a:custGeom>
            <a:solidFill>
              <a:srgbClr val="F4B4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1" name="Freeform 157">
              <a:extLst>
                <a:ext uri="{FF2B5EF4-FFF2-40B4-BE49-F238E27FC236}">
                  <a16:creationId xmlns:a16="http://schemas.microsoft.com/office/drawing/2014/main" id="{ED624A8C-48F8-E852-0DB4-D9A29F24B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924" y="8437826"/>
              <a:ext cx="321844" cy="242703"/>
            </a:xfrm>
            <a:custGeom>
              <a:avLst/>
              <a:gdLst>
                <a:gd name="T0" fmla="*/ 0 w 268"/>
                <a:gd name="T1" fmla="*/ 200 h 201"/>
                <a:gd name="T2" fmla="*/ 0 w 268"/>
                <a:gd name="T3" fmla="*/ 200 h 201"/>
                <a:gd name="T4" fmla="*/ 209 w 268"/>
                <a:gd name="T5" fmla="*/ 20 h 201"/>
                <a:gd name="T6" fmla="*/ 209 w 268"/>
                <a:gd name="T7" fmla="*/ 20 h 201"/>
                <a:gd name="T8" fmla="*/ 23 w 268"/>
                <a:gd name="T9" fmla="*/ 16 h 201"/>
                <a:gd name="T10" fmla="*/ 0 w 268"/>
                <a:gd name="T11" fmla="*/ 20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201">
                  <a:moveTo>
                    <a:pt x="0" y="200"/>
                  </a:moveTo>
                  <a:lnTo>
                    <a:pt x="0" y="200"/>
                  </a:lnTo>
                  <a:cubicBezTo>
                    <a:pt x="0" y="200"/>
                    <a:pt x="267" y="42"/>
                    <a:pt x="209" y="20"/>
                  </a:cubicBezTo>
                  <a:lnTo>
                    <a:pt x="209" y="20"/>
                  </a:lnTo>
                  <a:cubicBezTo>
                    <a:pt x="157" y="0"/>
                    <a:pt x="23" y="16"/>
                    <a:pt x="23" y="16"/>
                  </a:cubicBezTo>
                  <a:lnTo>
                    <a:pt x="0" y="200"/>
                  </a:lnTo>
                </a:path>
              </a:pathLst>
            </a:custGeom>
            <a:solidFill>
              <a:srgbClr val="FAB1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2" name="Freeform 158">
              <a:extLst>
                <a:ext uri="{FF2B5EF4-FFF2-40B4-BE49-F238E27FC236}">
                  <a16:creationId xmlns:a16="http://schemas.microsoft.com/office/drawing/2014/main" id="{7A89FF83-74D2-18CC-4425-5F372FEF6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9460" y="8685803"/>
              <a:ext cx="258529" cy="311294"/>
            </a:xfrm>
            <a:custGeom>
              <a:avLst/>
              <a:gdLst>
                <a:gd name="T0" fmla="*/ 0 w 215"/>
                <a:gd name="T1" fmla="*/ 64 h 258"/>
                <a:gd name="T2" fmla="*/ 0 w 215"/>
                <a:gd name="T3" fmla="*/ 64 h 258"/>
                <a:gd name="T4" fmla="*/ 143 w 215"/>
                <a:gd name="T5" fmla="*/ 199 h 258"/>
                <a:gd name="T6" fmla="*/ 191 w 215"/>
                <a:gd name="T7" fmla="*/ 257 h 258"/>
                <a:gd name="T8" fmla="*/ 214 w 215"/>
                <a:gd name="T9" fmla="*/ 143 h 258"/>
                <a:gd name="T10" fmla="*/ 214 w 215"/>
                <a:gd name="T11" fmla="*/ 143 h 258"/>
                <a:gd name="T12" fmla="*/ 153 w 215"/>
                <a:gd name="T13" fmla="*/ 101 h 258"/>
                <a:gd name="T14" fmla="*/ 153 w 215"/>
                <a:gd name="T15" fmla="*/ 101 h 258"/>
                <a:gd name="T16" fmla="*/ 201 w 215"/>
                <a:gd name="T17" fmla="*/ 78 h 258"/>
                <a:gd name="T18" fmla="*/ 187 w 215"/>
                <a:gd name="T19" fmla="*/ 0 h 258"/>
                <a:gd name="T20" fmla="*/ 0 w 215"/>
                <a:gd name="T21" fmla="*/ 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258">
                  <a:moveTo>
                    <a:pt x="0" y="64"/>
                  </a:moveTo>
                  <a:lnTo>
                    <a:pt x="0" y="64"/>
                  </a:lnTo>
                  <a:cubicBezTo>
                    <a:pt x="0" y="64"/>
                    <a:pt x="39" y="165"/>
                    <a:pt x="143" y="199"/>
                  </a:cubicBezTo>
                  <a:lnTo>
                    <a:pt x="191" y="257"/>
                  </a:lnTo>
                  <a:lnTo>
                    <a:pt x="214" y="143"/>
                  </a:lnTo>
                  <a:lnTo>
                    <a:pt x="214" y="143"/>
                  </a:lnTo>
                  <a:cubicBezTo>
                    <a:pt x="214" y="143"/>
                    <a:pt x="146" y="149"/>
                    <a:pt x="153" y="101"/>
                  </a:cubicBezTo>
                  <a:lnTo>
                    <a:pt x="153" y="101"/>
                  </a:lnTo>
                  <a:cubicBezTo>
                    <a:pt x="160" y="53"/>
                    <a:pt x="201" y="78"/>
                    <a:pt x="201" y="78"/>
                  </a:cubicBezTo>
                  <a:lnTo>
                    <a:pt x="187" y="0"/>
                  </a:lnTo>
                  <a:lnTo>
                    <a:pt x="0" y="64"/>
                  </a:lnTo>
                </a:path>
              </a:pathLst>
            </a:custGeom>
            <a:solidFill>
              <a:srgbClr val="49484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0B43292-42E2-3066-79D3-3925A115D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0564" y="9095112"/>
              <a:ext cx="493834" cy="1053070"/>
            </a:xfrm>
            <a:custGeom>
              <a:avLst/>
              <a:gdLst>
                <a:gd name="connsiteX0" fmla="*/ 232410 w 514125"/>
                <a:gd name="connsiteY0" fmla="*/ 2072 h 1096340"/>
                <a:gd name="connsiteX1" fmla="*/ 487311 w 514125"/>
                <a:gd name="connsiteY1" fmla="*/ 188083 h 1096340"/>
                <a:gd name="connsiteX2" fmla="*/ 459822 w 514125"/>
                <a:gd name="connsiteY2" fmla="*/ 717401 h 1096340"/>
                <a:gd name="connsiteX3" fmla="*/ 474816 w 514125"/>
                <a:gd name="connsiteY3" fmla="*/ 1095664 h 1096340"/>
                <a:gd name="connsiteX4" fmla="*/ 0 w 514125"/>
                <a:gd name="connsiteY4" fmla="*/ 1034493 h 1096340"/>
                <a:gd name="connsiteX5" fmla="*/ 32487 w 514125"/>
                <a:gd name="connsiteY5" fmla="*/ 712407 h 1096340"/>
                <a:gd name="connsiteX6" fmla="*/ 26240 w 514125"/>
                <a:gd name="connsiteY6" fmla="*/ 174350 h 1096340"/>
                <a:gd name="connsiteX7" fmla="*/ 232410 w 514125"/>
                <a:gd name="connsiteY7" fmla="*/ 2072 h 10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125" h="1096340">
                  <a:moveTo>
                    <a:pt x="232410" y="2072"/>
                  </a:moveTo>
                  <a:cubicBezTo>
                    <a:pt x="324874" y="17053"/>
                    <a:pt x="447327" y="80721"/>
                    <a:pt x="487311" y="188083"/>
                  </a:cubicBezTo>
                  <a:cubicBezTo>
                    <a:pt x="553536" y="362858"/>
                    <a:pt x="478565" y="508919"/>
                    <a:pt x="459822" y="717401"/>
                  </a:cubicBezTo>
                  <a:cubicBezTo>
                    <a:pt x="446077" y="873450"/>
                    <a:pt x="484812" y="1110645"/>
                    <a:pt x="474816" y="1095664"/>
                  </a:cubicBezTo>
                  <a:lnTo>
                    <a:pt x="0" y="1034493"/>
                  </a:lnTo>
                  <a:cubicBezTo>
                    <a:pt x="0" y="1034493"/>
                    <a:pt x="28739" y="734878"/>
                    <a:pt x="32487" y="712407"/>
                  </a:cubicBezTo>
                  <a:cubicBezTo>
                    <a:pt x="36236" y="682446"/>
                    <a:pt x="26240" y="174350"/>
                    <a:pt x="26240" y="174350"/>
                  </a:cubicBezTo>
                  <a:cubicBezTo>
                    <a:pt x="29988" y="66989"/>
                    <a:pt x="126201" y="-14157"/>
                    <a:pt x="232410" y="2072"/>
                  </a:cubicBezTo>
                  <a:close/>
                </a:path>
              </a:pathLst>
            </a:custGeom>
            <a:gradFill>
              <a:gsLst>
                <a:gs pos="93000">
                  <a:srgbClr val="F9DF8A"/>
                </a:gs>
                <a:gs pos="24000">
                  <a:srgbClr val="F5CA54"/>
                </a:gs>
                <a:gs pos="1000">
                  <a:srgbClr val="FAB148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8937A9F-C803-25CB-C98A-1CCD2F0A2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5664" y="10105086"/>
              <a:ext cx="758443" cy="1549989"/>
            </a:xfrm>
            <a:custGeom>
              <a:avLst/>
              <a:gdLst>
                <a:gd name="connsiteX0" fmla="*/ 24835 w 789607"/>
                <a:gd name="connsiteY0" fmla="*/ 0 h 1613677"/>
                <a:gd name="connsiteX1" fmla="*/ 375511 w 789607"/>
                <a:gd name="connsiteY1" fmla="*/ 46105 h 1613677"/>
                <a:gd name="connsiteX2" fmla="*/ 671472 w 789607"/>
                <a:gd name="connsiteY2" fmla="*/ 646717 h 1613677"/>
                <a:gd name="connsiteX3" fmla="*/ 701317 w 789607"/>
                <a:gd name="connsiteY3" fmla="*/ 750142 h 1613677"/>
                <a:gd name="connsiteX4" fmla="*/ 789607 w 789607"/>
                <a:gd name="connsiteY4" fmla="*/ 1613677 h 1613677"/>
                <a:gd name="connsiteX5" fmla="*/ 554580 w 789607"/>
                <a:gd name="connsiteY5" fmla="*/ 1607447 h 1613677"/>
                <a:gd name="connsiteX6" fmla="*/ 404112 w 789607"/>
                <a:gd name="connsiteY6" fmla="*/ 807461 h 1613677"/>
                <a:gd name="connsiteX7" fmla="*/ 174059 w 789607"/>
                <a:gd name="connsiteY7" fmla="*/ 428652 h 1613677"/>
                <a:gd name="connsiteX8" fmla="*/ 37270 w 789607"/>
                <a:gd name="connsiteY8" fmla="*/ 322735 h 1613677"/>
                <a:gd name="connsiteX9" fmla="*/ 24835 w 789607"/>
                <a:gd name="connsiteY9" fmla="*/ 0 h 161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07" h="1613677">
                  <a:moveTo>
                    <a:pt x="24835" y="0"/>
                  </a:moveTo>
                  <a:lnTo>
                    <a:pt x="375511" y="46105"/>
                  </a:lnTo>
                  <a:lnTo>
                    <a:pt x="671472" y="646717"/>
                  </a:lnTo>
                  <a:cubicBezTo>
                    <a:pt x="687638" y="680361"/>
                    <a:pt x="697586" y="714005"/>
                    <a:pt x="701317" y="750142"/>
                  </a:cubicBezTo>
                  <a:lnTo>
                    <a:pt x="789607" y="1613677"/>
                  </a:lnTo>
                  <a:lnTo>
                    <a:pt x="554580" y="1607447"/>
                  </a:lnTo>
                  <a:lnTo>
                    <a:pt x="404112" y="807461"/>
                  </a:lnTo>
                  <a:lnTo>
                    <a:pt x="174059" y="428652"/>
                  </a:lnTo>
                  <a:cubicBezTo>
                    <a:pt x="174059" y="428652"/>
                    <a:pt x="72089" y="387532"/>
                    <a:pt x="37270" y="322735"/>
                  </a:cubicBezTo>
                  <a:cubicBezTo>
                    <a:pt x="-38585" y="185666"/>
                    <a:pt x="24835" y="0"/>
                    <a:pt x="24835" y="0"/>
                  </a:cubicBezTo>
                  <a:close/>
                </a:path>
              </a:pathLst>
            </a:custGeom>
            <a:gradFill>
              <a:gsLst>
                <a:gs pos="73000">
                  <a:srgbClr val="E8912D"/>
                </a:gs>
                <a:gs pos="100000">
                  <a:srgbClr val="F0612C"/>
                </a:gs>
                <a:gs pos="1000">
                  <a:srgbClr val="FAB148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5" name="Freeform 161">
              <a:extLst>
                <a:ext uri="{FF2B5EF4-FFF2-40B4-BE49-F238E27FC236}">
                  <a16:creationId xmlns:a16="http://schemas.microsoft.com/office/drawing/2014/main" id="{1FF90847-4EB1-C97E-95ED-36B0C8F1E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185" y="11693203"/>
              <a:ext cx="332399" cy="179388"/>
            </a:xfrm>
            <a:custGeom>
              <a:avLst/>
              <a:gdLst>
                <a:gd name="T0" fmla="*/ 0 w 280"/>
                <a:gd name="T1" fmla="*/ 0 h 148"/>
                <a:gd name="T2" fmla="*/ 0 w 280"/>
                <a:gd name="T3" fmla="*/ 128 h 148"/>
                <a:gd name="T4" fmla="*/ 120 w 280"/>
                <a:gd name="T5" fmla="*/ 128 h 148"/>
                <a:gd name="T6" fmla="*/ 122 w 280"/>
                <a:gd name="T7" fmla="*/ 119 h 148"/>
                <a:gd name="T8" fmla="*/ 122 w 280"/>
                <a:gd name="T9" fmla="*/ 119 h 148"/>
                <a:gd name="T10" fmla="*/ 266 w 280"/>
                <a:gd name="T11" fmla="*/ 119 h 148"/>
                <a:gd name="T12" fmla="*/ 266 w 280"/>
                <a:gd name="T13" fmla="*/ 119 h 148"/>
                <a:gd name="T14" fmla="*/ 191 w 280"/>
                <a:gd name="T15" fmla="*/ 42 h 148"/>
                <a:gd name="T16" fmla="*/ 191 w 280"/>
                <a:gd name="T17" fmla="*/ 42 h 148"/>
                <a:gd name="T18" fmla="*/ 100 w 280"/>
                <a:gd name="T19" fmla="*/ 0 h 148"/>
                <a:gd name="T20" fmla="*/ 0 w 280"/>
                <a:gd name="T2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0" h="148">
                  <a:moveTo>
                    <a:pt x="0" y="0"/>
                  </a:moveTo>
                  <a:lnTo>
                    <a:pt x="0" y="128"/>
                  </a:lnTo>
                  <a:lnTo>
                    <a:pt x="120" y="128"/>
                  </a:lnTo>
                  <a:lnTo>
                    <a:pt x="122" y="119"/>
                  </a:lnTo>
                  <a:lnTo>
                    <a:pt x="122" y="119"/>
                  </a:lnTo>
                  <a:cubicBezTo>
                    <a:pt x="122" y="119"/>
                    <a:pt x="183" y="147"/>
                    <a:pt x="266" y="119"/>
                  </a:cubicBezTo>
                  <a:lnTo>
                    <a:pt x="266" y="119"/>
                  </a:lnTo>
                  <a:cubicBezTo>
                    <a:pt x="266" y="119"/>
                    <a:pt x="279" y="45"/>
                    <a:pt x="191" y="42"/>
                  </a:cubicBezTo>
                  <a:lnTo>
                    <a:pt x="191" y="42"/>
                  </a:lnTo>
                  <a:cubicBezTo>
                    <a:pt x="111" y="40"/>
                    <a:pt x="100" y="0"/>
                    <a:pt x="100" y="0"/>
                  </a:cubicBezTo>
                  <a:lnTo>
                    <a:pt x="0" y="0"/>
                  </a:lnTo>
                </a:path>
              </a:pathLst>
            </a:custGeom>
            <a:solidFill>
              <a:srgbClr val="6F47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6" name="Freeform 162">
              <a:extLst>
                <a:ext uri="{FF2B5EF4-FFF2-40B4-BE49-F238E27FC236}">
                  <a16:creationId xmlns:a16="http://schemas.microsoft.com/office/drawing/2014/main" id="{3F5353E5-B3FF-9EF9-86BC-426D9322D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6757" y="11545472"/>
              <a:ext cx="337672" cy="290190"/>
            </a:xfrm>
            <a:custGeom>
              <a:avLst/>
              <a:gdLst>
                <a:gd name="T0" fmla="*/ 69 w 281"/>
                <a:gd name="T1" fmla="*/ 0 h 241"/>
                <a:gd name="T2" fmla="*/ 0 w 281"/>
                <a:gd name="T3" fmla="*/ 108 h 241"/>
                <a:gd name="T4" fmla="*/ 102 w 281"/>
                <a:gd name="T5" fmla="*/ 173 h 241"/>
                <a:gd name="T6" fmla="*/ 115 w 281"/>
                <a:gd name="T7" fmla="*/ 173 h 241"/>
                <a:gd name="T8" fmla="*/ 115 w 281"/>
                <a:gd name="T9" fmla="*/ 173 h 241"/>
                <a:gd name="T10" fmla="*/ 232 w 281"/>
                <a:gd name="T11" fmla="*/ 240 h 241"/>
                <a:gd name="T12" fmla="*/ 232 w 281"/>
                <a:gd name="T13" fmla="*/ 240 h 241"/>
                <a:gd name="T14" fmla="*/ 209 w 281"/>
                <a:gd name="T15" fmla="*/ 133 h 241"/>
                <a:gd name="T16" fmla="*/ 209 w 281"/>
                <a:gd name="T17" fmla="*/ 133 h 241"/>
                <a:gd name="T18" fmla="*/ 154 w 281"/>
                <a:gd name="T19" fmla="*/ 55 h 241"/>
                <a:gd name="T20" fmla="*/ 69 w 281"/>
                <a:gd name="T2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" h="241">
                  <a:moveTo>
                    <a:pt x="69" y="0"/>
                  </a:moveTo>
                  <a:lnTo>
                    <a:pt x="0" y="108"/>
                  </a:lnTo>
                  <a:lnTo>
                    <a:pt x="102" y="173"/>
                  </a:lnTo>
                  <a:lnTo>
                    <a:pt x="115" y="173"/>
                  </a:lnTo>
                  <a:lnTo>
                    <a:pt x="115" y="173"/>
                  </a:lnTo>
                  <a:cubicBezTo>
                    <a:pt x="115" y="173"/>
                    <a:pt x="148" y="218"/>
                    <a:pt x="232" y="240"/>
                  </a:cubicBezTo>
                  <a:lnTo>
                    <a:pt x="232" y="240"/>
                  </a:lnTo>
                  <a:cubicBezTo>
                    <a:pt x="232" y="240"/>
                    <a:pt x="280" y="183"/>
                    <a:pt x="209" y="133"/>
                  </a:cubicBezTo>
                  <a:lnTo>
                    <a:pt x="209" y="133"/>
                  </a:lnTo>
                  <a:cubicBezTo>
                    <a:pt x="142" y="88"/>
                    <a:pt x="154" y="55"/>
                    <a:pt x="154" y="55"/>
                  </a:cubicBezTo>
                  <a:lnTo>
                    <a:pt x="69" y="0"/>
                  </a:lnTo>
                </a:path>
              </a:pathLst>
            </a:custGeom>
            <a:solidFill>
              <a:srgbClr val="6F47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3B51EF83-C95C-2968-9CCC-24A533339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5661" y="8912679"/>
              <a:ext cx="1106797" cy="1106796"/>
            </a:xfrm>
            <a:custGeom>
              <a:avLst/>
              <a:gdLst>
                <a:gd name="connsiteX0" fmla="*/ 0 w 1152274"/>
                <a:gd name="connsiteY0" fmla="*/ 0 h 1152274"/>
                <a:gd name="connsiteX1" fmla="*/ 1152274 w 1152274"/>
                <a:gd name="connsiteY1" fmla="*/ 0 h 1152274"/>
                <a:gd name="connsiteX2" fmla="*/ 1152274 w 1152274"/>
                <a:gd name="connsiteY2" fmla="*/ 1152274 h 1152274"/>
                <a:gd name="connsiteX3" fmla="*/ 0 w 1152274"/>
                <a:gd name="connsiteY3" fmla="*/ 1152274 h 115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2274" h="1152274">
                  <a:moveTo>
                    <a:pt x="0" y="0"/>
                  </a:moveTo>
                  <a:lnTo>
                    <a:pt x="1152274" y="0"/>
                  </a:lnTo>
                  <a:lnTo>
                    <a:pt x="1152274" y="1152274"/>
                  </a:lnTo>
                  <a:lnTo>
                    <a:pt x="0" y="1152274"/>
                  </a:lnTo>
                  <a:close/>
                </a:path>
              </a:pathLst>
            </a:custGeom>
            <a:gradFill>
              <a:gsLst>
                <a:gs pos="9000">
                  <a:srgbClr val="F0612C"/>
                </a:gs>
                <a:gs pos="77000">
                  <a:srgbClr val="FAB148"/>
                </a:gs>
              </a:gsLst>
              <a:lin ang="198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11BD196-7491-97FC-8015-668F3D6D6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0969" y="8420859"/>
              <a:ext cx="429648" cy="341703"/>
            </a:xfrm>
            <a:custGeom>
              <a:avLst/>
              <a:gdLst>
                <a:gd name="connsiteX0" fmla="*/ 254161 w 447302"/>
                <a:gd name="connsiteY0" fmla="*/ 221 h 355743"/>
                <a:gd name="connsiteX1" fmla="*/ 434267 w 447302"/>
                <a:gd name="connsiteY1" fmla="*/ 102301 h 355743"/>
                <a:gd name="connsiteX2" fmla="*/ 254068 w 447302"/>
                <a:gd name="connsiteY2" fmla="*/ 310863 h 355743"/>
                <a:gd name="connsiteX3" fmla="*/ 26315 w 447302"/>
                <a:gd name="connsiteY3" fmla="*/ 354314 h 355743"/>
                <a:gd name="connsiteX4" fmla="*/ 127678 w 447302"/>
                <a:gd name="connsiteY4" fmla="*/ 32780 h 355743"/>
                <a:gd name="connsiteX5" fmla="*/ 254161 w 447302"/>
                <a:gd name="connsiteY5" fmla="*/ 221 h 35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302" h="355743">
                  <a:moveTo>
                    <a:pt x="254161" y="221"/>
                  </a:moveTo>
                  <a:cubicBezTo>
                    <a:pt x="324869" y="3373"/>
                    <a:pt x="392033" y="40229"/>
                    <a:pt x="434267" y="102301"/>
                  </a:cubicBezTo>
                  <a:cubicBezTo>
                    <a:pt x="484323" y="176787"/>
                    <a:pt x="382960" y="257481"/>
                    <a:pt x="254068" y="310863"/>
                  </a:cubicBezTo>
                  <a:cubicBezTo>
                    <a:pt x="118918" y="367970"/>
                    <a:pt x="26315" y="354314"/>
                    <a:pt x="26315" y="354314"/>
                  </a:cubicBezTo>
                  <a:cubicBezTo>
                    <a:pt x="-36254" y="251274"/>
                    <a:pt x="18807" y="96094"/>
                    <a:pt x="127678" y="32780"/>
                  </a:cubicBezTo>
                  <a:cubicBezTo>
                    <a:pt x="168035" y="8572"/>
                    <a:pt x="211736" y="-1670"/>
                    <a:pt x="254161" y="221"/>
                  </a:cubicBezTo>
                  <a:close/>
                </a:path>
              </a:pathLst>
            </a:custGeom>
            <a:gradFill>
              <a:gsLst>
                <a:gs pos="99000">
                  <a:srgbClr val="FAB148"/>
                </a:gs>
                <a:gs pos="1000">
                  <a:srgbClr val="F0612C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9" name="Freeform 165">
              <a:extLst>
                <a:ext uri="{FF2B5EF4-FFF2-40B4-BE49-F238E27FC236}">
                  <a16:creationId xmlns:a16="http://schemas.microsoft.com/office/drawing/2014/main" id="{B59392BB-AF04-76A0-B526-4688E3E53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5661" y="9635507"/>
              <a:ext cx="701728" cy="205772"/>
            </a:xfrm>
            <a:custGeom>
              <a:avLst/>
              <a:gdLst>
                <a:gd name="T0" fmla="*/ 584 w 585"/>
                <a:gd name="T1" fmla="*/ 123 h 172"/>
                <a:gd name="T2" fmla="*/ 584 w 585"/>
                <a:gd name="T3" fmla="*/ 123 h 172"/>
                <a:gd name="T4" fmla="*/ 584 w 585"/>
                <a:gd name="T5" fmla="*/ 123 h 172"/>
                <a:gd name="T6" fmla="*/ 410 w 585"/>
                <a:gd name="T7" fmla="*/ 163 h 172"/>
                <a:gd name="T8" fmla="*/ 0 w 585"/>
                <a:gd name="T9" fmla="*/ 110 h 172"/>
                <a:gd name="T10" fmla="*/ 0 w 585"/>
                <a:gd name="T11" fmla="*/ 0 h 172"/>
                <a:gd name="T12" fmla="*/ 584 w 585"/>
                <a:gd name="T13" fmla="*/ 12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5" h="172">
                  <a:moveTo>
                    <a:pt x="584" y="123"/>
                  </a:moveTo>
                  <a:lnTo>
                    <a:pt x="584" y="123"/>
                  </a:lnTo>
                  <a:lnTo>
                    <a:pt x="584" y="123"/>
                  </a:lnTo>
                  <a:cubicBezTo>
                    <a:pt x="533" y="156"/>
                    <a:pt x="471" y="171"/>
                    <a:pt x="410" y="163"/>
                  </a:cubicBezTo>
                  <a:lnTo>
                    <a:pt x="0" y="110"/>
                  </a:lnTo>
                  <a:lnTo>
                    <a:pt x="0" y="0"/>
                  </a:lnTo>
                  <a:lnTo>
                    <a:pt x="584" y="123"/>
                  </a:lnTo>
                </a:path>
              </a:pathLst>
            </a:custGeom>
            <a:solidFill>
              <a:srgbClr val="A96126">
                <a:alpha val="7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0" name="Freeform 166">
              <a:extLst>
                <a:ext uri="{FF2B5EF4-FFF2-40B4-BE49-F238E27FC236}">
                  <a16:creationId xmlns:a16="http://schemas.microsoft.com/office/drawing/2014/main" id="{96DB821B-055A-F670-6B24-68A9FBFF0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6579" y="9329492"/>
              <a:ext cx="1007742" cy="474853"/>
            </a:xfrm>
            <a:custGeom>
              <a:avLst/>
              <a:gdLst>
                <a:gd name="T0" fmla="*/ 839 w 841"/>
                <a:gd name="T1" fmla="*/ 319 h 397"/>
                <a:gd name="T2" fmla="*/ 839 w 841"/>
                <a:gd name="T3" fmla="*/ 319 h 397"/>
                <a:gd name="T4" fmla="*/ 775 w 841"/>
                <a:gd name="T5" fmla="*/ 319 h 397"/>
                <a:gd name="T6" fmla="*/ 775 w 841"/>
                <a:gd name="T7" fmla="*/ 319 h 397"/>
                <a:gd name="T8" fmla="*/ 827 w 841"/>
                <a:gd name="T9" fmla="*/ 294 h 397"/>
                <a:gd name="T10" fmla="*/ 827 w 841"/>
                <a:gd name="T11" fmla="*/ 294 h 397"/>
                <a:gd name="T12" fmla="*/ 779 w 841"/>
                <a:gd name="T13" fmla="*/ 297 h 397"/>
                <a:gd name="T14" fmla="*/ 740 w 841"/>
                <a:gd name="T15" fmla="*/ 301 h 397"/>
                <a:gd name="T16" fmla="*/ 691 w 841"/>
                <a:gd name="T17" fmla="*/ 296 h 397"/>
                <a:gd name="T18" fmla="*/ 704 w 841"/>
                <a:gd name="T19" fmla="*/ 289 h 397"/>
                <a:gd name="T20" fmla="*/ 704 w 841"/>
                <a:gd name="T21" fmla="*/ 289 h 397"/>
                <a:gd name="T22" fmla="*/ 735 w 841"/>
                <a:gd name="T23" fmla="*/ 270 h 397"/>
                <a:gd name="T24" fmla="*/ 695 w 841"/>
                <a:gd name="T25" fmla="*/ 263 h 397"/>
                <a:gd name="T26" fmla="*/ 661 w 841"/>
                <a:gd name="T27" fmla="*/ 274 h 397"/>
                <a:gd name="T28" fmla="*/ 636 w 841"/>
                <a:gd name="T29" fmla="*/ 303 h 397"/>
                <a:gd name="T30" fmla="*/ 264 w 841"/>
                <a:gd name="T31" fmla="*/ 188 h 397"/>
                <a:gd name="T32" fmla="*/ 124 w 841"/>
                <a:gd name="T33" fmla="*/ 0 h 397"/>
                <a:gd name="T34" fmla="*/ 0 w 841"/>
                <a:gd name="T35" fmla="*/ 76 h 397"/>
                <a:gd name="T36" fmla="*/ 0 w 841"/>
                <a:gd name="T37" fmla="*/ 76 h 397"/>
                <a:gd name="T38" fmla="*/ 214 w 841"/>
                <a:gd name="T39" fmla="*/ 316 h 397"/>
                <a:gd name="T40" fmla="*/ 214 w 841"/>
                <a:gd name="T41" fmla="*/ 316 h 397"/>
                <a:gd name="T42" fmla="*/ 626 w 841"/>
                <a:gd name="T43" fmla="*/ 376 h 397"/>
                <a:gd name="T44" fmla="*/ 726 w 841"/>
                <a:gd name="T45" fmla="*/ 396 h 397"/>
                <a:gd name="T46" fmla="*/ 726 w 841"/>
                <a:gd name="T47" fmla="*/ 396 h 397"/>
                <a:gd name="T48" fmla="*/ 811 w 841"/>
                <a:gd name="T49" fmla="*/ 376 h 397"/>
                <a:gd name="T50" fmla="*/ 811 w 841"/>
                <a:gd name="T51" fmla="*/ 376 h 397"/>
                <a:gd name="T52" fmla="*/ 783 w 841"/>
                <a:gd name="T53" fmla="*/ 366 h 397"/>
                <a:gd name="T54" fmla="*/ 783 w 841"/>
                <a:gd name="T55" fmla="*/ 366 h 397"/>
                <a:gd name="T56" fmla="*/ 828 w 841"/>
                <a:gd name="T57" fmla="*/ 346 h 397"/>
                <a:gd name="T58" fmla="*/ 828 w 841"/>
                <a:gd name="T59" fmla="*/ 346 h 397"/>
                <a:gd name="T60" fmla="*/ 785 w 841"/>
                <a:gd name="T61" fmla="*/ 343 h 397"/>
                <a:gd name="T62" fmla="*/ 785 w 841"/>
                <a:gd name="T63" fmla="*/ 343 h 397"/>
                <a:gd name="T64" fmla="*/ 839 w 841"/>
                <a:gd name="T65" fmla="*/ 319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1" h="397">
                  <a:moveTo>
                    <a:pt x="839" y="319"/>
                  </a:moveTo>
                  <a:lnTo>
                    <a:pt x="839" y="319"/>
                  </a:lnTo>
                  <a:cubicBezTo>
                    <a:pt x="838" y="311"/>
                    <a:pt x="802" y="315"/>
                    <a:pt x="775" y="319"/>
                  </a:cubicBezTo>
                  <a:lnTo>
                    <a:pt x="775" y="319"/>
                  </a:lnTo>
                  <a:cubicBezTo>
                    <a:pt x="798" y="312"/>
                    <a:pt x="829" y="300"/>
                    <a:pt x="827" y="294"/>
                  </a:cubicBezTo>
                  <a:lnTo>
                    <a:pt x="827" y="294"/>
                  </a:lnTo>
                  <a:cubicBezTo>
                    <a:pt x="825" y="288"/>
                    <a:pt x="779" y="297"/>
                    <a:pt x="779" y="297"/>
                  </a:cubicBezTo>
                  <a:lnTo>
                    <a:pt x="740" y="301"/>
                  </a:lnTo>
                  <a:lnTo>
                    <a:pt x="691" y="296"/>
                  </a:lnTo>
                  <a:lnTo>
                    <a:pt x="704" y="289"/>
                  </a:lnTo>
                  <a:lnTo>
                    <a:pt x="704" y="289"/>
                  </a:lnTo>
                  <a:cubicBezTo>
                    <a:pt x="733" y="290"/>
                    <a:pt x="735" y="270"/>
                    <a:pt x="735" y="270"/>
                  </a:cubicBezTo>
                  <a:lnTo>
                    <a:pt x="695" y="263"/>
                  </a:lnTo>
                  <a:lnTo>
                    <a:pt x="661" y="274"/>
                  </a:lnTo>
                  <a:lnTo>
                    <a:pt x="636" y="303"/>
                  </a:lnTo>
                  <a:lnTo>
                    <a:pt x="264" y="188"/>
                  </a:lnTo>
                  <a:lnTo>
                    <a:pt x="124" y="0"/>
                  </a:lnTo>
                  <a:lnTo>
                    <a:pt x="0" y="76"/>
                  </a:lnTo>
                  <a:lnTo>
                    <a:pt x="0" y="76"/>
                  </a:lnTo>
                  <a:cubicBezTo>
                    <a:pt x="0" y="76"/>
                    <a:pt x="154" y="302"/>
                    <a:pt x="214" y="316"/>
                  </a:cubicBezTo>
                  <a:lnTo>
                    <a:pt x="214" y="316"/>
                  </a:lnTo>
                  <a:cubicBezTo>
                    <a:pt x="354" y="351"/>
                    <a:pt x="626" y="376"/>
                    <a:pt x="626" y="376"/>
                  </a:cubicBezTo>
                  <a:lnTo>
                    <a:pt x="726" y="396"/>
                  </a:lnTo>
                  <a:lnTo>
                    <a:pt x="726" y="396"/>
                  </a:lnTo>
                  <a:cubicBezTo>
                    <a:pt x="726" y="396"/>
                    <a:pt x="811" y="385"/>
                    <a:pt x="811" y="376"/>
                  </a:cubicBezTo>
                  <a:lnTo>
                    <a:pt x="811" y="376"/>
                  </a:lnTo>
                  <a:cubicBezTo>
                    <a:pt x="811" y="369"/>
                    <a:pt x="808" y="366"/>
                    <a:pt x="783" y="366"/>
                  </a:cubicBezTo>
                  <a:lnTo>
                    <a:pt x="783" y="366"/>
                  </a:lnTo>
                  <a:cubicBezTo>
                    <a:pt x="808" y="361"/>
                    <a:pt x="829" y="354"/>
                    <a:pt x="828" y="346"/>
                  </a:cubicBezTo>
                  <a:lnTo>
                    <a:pt x="828" y="346"/>
                  </a:lnTo>
                  <a:cubicBezTo>
                    <a:pt x="828" y="341"/>
                    <a:pt x="806" y="340"/>
                    <a:pt x="785" y="343"/>
                  </a:cubicBezTo>
                  <a:lnTo>
                    <a:pt x="785" y="343"/>
                  </a:lnTo>
                  <a:cubicBezTo>
                    <a:pt x="810" y="336"/>
                    <a:pt x="840" y="327"/>
                    <a:pt x="839" y="319"/>
                  </a:cubicBezTo>
                </a:path>
              </a:pathLst>
            </a:custGeom>
            <a:solidFill>
              <a:srgbClr val="F4B4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1" name="Freeform 167">
              <a:extLst>
                <a:ext uri="{FF2B5EF4-FFF2-40B4-BE49-F238E27FC236}">
                  <a16:creationId xmlns:a16="http://schemas.microsoft.com/office/drawing/2014/main" id="{89A15703-0409-47C4-E194-75251E50D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6885" y="9213415"/>
              <a:ext cx="395713" cy="427369"/>
            </a:xfrm>
            <a:custGeom>
              <a:avLst/>
              <a:gdLst>
                <a:gd name="T0" fmla="*/ 329 w 330"/>
                <a:gd name="T1" fmla="*/ 233 h 355"/>
                <a:gd name="T2" fmla="*/ 158 w 330"/>
                <a:gd name="T3" fmla="*/ 354 h 355"/>
                <a:gd name="T4" fmla="*/ 33 w 330"/>
                <a:gd name="T5" fmla="*/ 180 h 355"/>
                <a:gd name="T6" fmla="*/ 33 w 330"/>
                <a:gd name="T7" fmla="*/ 180 h 355"/>
                <a:gd name="T8" fmla="*/ 57 w 330"/>
                <a:gd name="T9" fmla="*/ 34 h 355"/>
                <a:gd name="T10" fmla="*/ 57 w 330"/>
                <a:gd name="T11" fmla="*/ 34 h 355"/>
                <a:gd name="T12" fmla="*/ 204 w 330"/>
                <a:gd name="T13" fmla="*/ 58 h 355"/>
                <a:gd name="T14" fmla="*/ 329 w 330"/>
                <a:gd name="T15" fmla="*/ 233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0" h="355">
                  <a:moveTo>
                    <a:pt x="329" y="233"/>
                  </a:moveTo>
                  <a:lnTo>
                    <a:pt x="158" y="354"/>
                  </a:lnTo>
                  <a:lnTo>
                    <a:pt x="33" y="180"/>
                  </a:lnTo>
                  <a:lnTo>
                    <a:pt x="33" y="180"/>
                  </a:lnTo>
                  <a:cubicBezTo>
                    <a:pt x="0" y="133"/>
                    <a:pt x="10" y="67"/>
                    <a:pt x="57" y="34"/>
                  </a:cubicBezTo>
                  <a:lnTo>
                    <a:pt x="57" y="34"/>
                  </a:lnTo>
                  <a:cubicBezTo>
                    <a:pt x="104" y="0"/>
                    <a:pt x="170" y="11"/>
                    <a:pt x="204" y="58"/>
                  </a:cubicBezTo>
                  <a:lnTo>
                    <a:pt x="329" y="233"/>
                  </a:lnTo>
                </a:path>
              </a:pathLst>
            </a:custGeom>
            <a:solidFill>
              <a:srgbClr val="F9DF8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2" name="Freeform 168">
              <a:extLst>
                <a:ext uri="{FF2B5EF4-FFF2-40B4-BE49-F238E27FC236}">
                  <a16:creationId xmlns:a16="http://schemas.microsoft.com/office/drawing/2014/main" id="{FFD18CB5-13AB-FC27-986E-288338E5E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3357" y="9181760"/>
              <a:ext cx="638414" cy="643689"/>
            </a:xfrm>
            <a:custGeom>
              <a:avLst/>
              <a:gdLst>
                <a:gd name="T0" fmla="*/ 408 w 532"/>
                <a:gd name="T1" fmla="*/ 0 h 536"/>
                <a:gd name="T2" fmla="*/ 269 w 532"/>
                <a:gd name="T3" fmla="*/ 313 h 536"/>
                <a:gd name="T4" fmla="*/ 0 w 532"/>
                <a:gd name="T5" fmla="*/ 468 h 536"/>
                <a:gd name="T6" fmla="*/ 33 w 532"/>
                <a:gd name="T7" fmla="*/ 535 h 536"/>
                <a:gd name="T8" fmla="*/ 347 w 532"/>
                <a:gd name="T9" fmla="*/ 390 h 536"/>
                <a:gd name="T10" fmla="*/ 531 w 532"/>
                <a:gd name="T11" fmla="*/ 69 h 536"/>
                <a:gd name="T12" fmla="*/ 408 w 532"/>
                <a:gd name="T1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2" h="536">
                  <a:moveTo>
                    <a:pt x="408" y="0"/>
                  </a:moveTo>
                  <a:lnTo>
                    <a:pt x="269" y="313"/>
                  </a:lnTo>
                  <a:lnTo>
                    <a:pt x="0" y="468"/>
                  </a:lnTo>
                  <a:lnTo>
                    <a:pt x="33" y="535"/>
                  </a:lnTo>
                  <a:lnTo>
                    <a:pt x="347" y="390"/>
                  </a:lnTo>
                  <a:lnTo>
                    <a:pt x="531" y="69"/>
                  </a:lnTo>
                  <a:lnTo>
                    <a:pt x="408" y="0"/>
                  </a:lnTo>
                </a:path>
              </a:pathLst>
            </a:custGeom>
            <a:gradFill>
              <a:gsLst>
                <a:gs pos="77000">
                  <a:srgbClr val="1D96CA"/>
                </a:gs>
                <a:gs pos="1000">
                  <a:srgbClr val="54B6E7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3" name="Freeform 169">
              <a:extLst>
                <a:ext uri="{FF2B5EF4-FFF2-40B4-BE49-F238E27FC236}">
                  <a16:creationId xmlns:a16="http://schemas.microsoft.com/office/drawing/2014/main" id="{0A5A6D3C-D410-8D43-A719-35AB46D86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7718" y="11598231"/>
              <a:ext cx="311294" cy="237429"/>
            </a:xfrm>
            <a:custGeom>
              <a:avLst/>
              <a:gdLst>
                <a:gd name="T0" fmla="*/ 152 w 259"/>
                <a:gd name="T1" fmla="*/ 4 h 198"/>
                <a:gd name="T2" fmla="*/ 152 w 259"/>
                <a:gd name="T3" fmla="*/ 80 h 198"/>
                <a:gd name="T4" fmla="*/ 152 w 259"/>
                <a:gd name="T5" fmla="*/ 80 h 198"/>
                <a:gd name="T6" fmla="*/ 40 w 259"/>
                <a:gd name="T7" fmla="*/ 143 h 198"/>
                <a:gd name="T8" fmla="*/ 40 w 259"/>
                <a:gd name="T9" fmla="*/ 143 h 198"/>
                <a:gd name="T10" fmla="*/ 2 w 259"/>
                <a:gd name="T11" fmla="*/ 197 h 198"/>
                <a:gd name="T12" fmla="*/ 248 w 259"/>
                <a:gd name="T13" fmla="*/ 197 h 198"/>
                <a:gd name="T14" fmla="*/ 248 w 259"/>
                <a:gd name="T15" fmla="*/ 197 h 198"/>
                <a:gd name="T16" fmla="*/ 235 w 259"/>
                <a:gd name="T17" fmla="*/ 100 h 198"/>
                <a:gd name="T18" fmla="*/ 235 w 259"/>
                <a:gd name="T19" fmla="*/ 0 h 198"/>
                <a:gd name="T20" fmla="*/ 152 w 259"/>
                <a:gd name="T21" fmla="*/ 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" h="198">
                  <a:moveTo>
                    <a:pt x="152" y="4"/>
                  </a:moveTo>
                  <a:lnTo>
                    <a:pt x="152" y="80"/>
                  </a:lnTo>
                  <a:lnTo>
                    <a:pt x="152" y="80"/>
                  </a:lnTo>
                  <a:cubicBezTo>
                    <a:pt x="152" y="80"/>
                    <a:pt x="122" y="126"/>
                    <a:pt x="40" y="143"/>
                  </a:cubicBezTo>
                  <a:lnTo>
                    <a:pt x="40" y="143"/>
                  </a:lnTo>
                  <a:cubicBezTo>
                    <a:pt x="26" y="145"/>
                    <a:pt x="0" y="159"/>
                    <a:pt x="2" y="197"/>
                  </a:cubicBezTo>
                  <a:lnTo>
                    <a:pt x="248" y="197"/>
                  </a:lnTo>
                  <a:lnTo>
                    <a:pt x="248" y="197"/>
                  </a:lnTo>
                  <a:cubicBezTo>
                    <a:pt x="248" y="197"/>
                    <a:pt x="258" y="157"/>
                    <a:pt x="235" y="100"/>
                  </a:cubicBezTo>
                  <a:lnTo>
                    <a:pt x="235" y="0"/>
                  </a:lnTo>
                  <a:lnTo>
                    <a:pt x="152" y="4"/>
                  </a:lnTo>
                </a:path>
              </a:pathLst>
            </a:custGeom>
            <a:solidFill>
              <a:srgbClr val="3D0D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4" name="Freeform 170">
              <a:extLst>
                <a:ext uri="{FF2B5EF4-FFF2-40B4-BE49-F238E27FC236}">
                  <a16:creationId xmlns:a16="http://schemas.microsoft.com/office/drawing/2014/main" id="{39E7251B-0A1B-279B-4B11-7A8EDAEA2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7718" y="11598231"/>
              <a:ext cx="311294" cy="237429"/>
            </a:xfrm>
            <a:custGeom>
              <a:avLst/>
              <a:gdLst>
                <a:gd name="T0" fmla="*/ 152 w 259"/>
                <a:gd name="T1" fmla="*/ 4 h 198"/>
                <a:gd name="T2" fmla="*/ 152 w 259"/>
                <a:gd name="T3" fmla="*/ 80 h 198"/>
                <a:gd name="T4" fmla="*/ 152 w 259"/>
                <a:gd name="T5" fmla="*/ 80 h 198"/>
                <a:gd name="T6" fmla="*/ 40 w 259"/>
                <a:gd name="T7" fmla="*/ 143 h 198"/>
                <a:gd name="T8" fmla="*/ 40 w 259"/>
                <a:gd name="T9" fmla="*/ 143 h 198"/>
                <a:gd name="T10" fmla="*/ 2 w 259"/>
                <a:gd name="T11" fmla="*/ 197 h 198"/>
                <a:gd name="T12" fmla="*/ 248 w 259"/>
                <a:gd name="T13" fmla="*/ 197 h 198"/>
                <a:gd name="T14" fmla="*/ 248 w 259"/>
                <a:gd name="T15" fmla="*/ 197 h 198"/>
                <a:gd name="T16" fmla="*/ 235 w 259"/>
                <a:gd name="T17" fmla="*/ 100 h 198"/>
                <a:gd name="T18" fmla="*/ 235 w 259"/>
                <a:gd name="T19" fmla="*/ 0 h 198"/>
                <a:gd name="T20" fmla="*/ 152 w 259"/>
                <a:gd name="T21" fmla="*/ 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" h="198">
                  <a:moveTo>
                    <a:pt x="152" y="4"/>
                  </a:moveTo>
                  <a:lnTo>
                    <a:pt x="152" y="80"/>
                  </a:lnTo>
                  <a:lnTo>
                    <a:pt x="152" y="80"/>
                  </a:lnTo>
                  <a:cubicBezTo>
                    <a:pt x="152" y="80"/>
                    <a:pt x="122" y="126"/>
                    <a:pt x="40" y="143"/>
                  </a:cubicBezTo>
                  <a:lnTo>
                    <a:pt x="40" y="143"/>
                  </a:lnTo>
                  <a:cubicBezTo>
                    <a:pt x="26" y="145"/>
                    <a:pt x="0" y="159"/>
                    <a:pt x="2" y="197"/>
                  </a:cubicBezTo>
                  <a:lnTo>
                    <a:pt x="248" y="197"/>
                  </a:lnTo>
                  <a:lnTo>
                    <a:pt x="248" y="197"/>
                  </a:lnTo>
                  <a:cubicBezTo>
                    <a:pt x="248" y="197"/>
                    <a:pt x="258" y="157"/>
                    <a:pt x="235" y="100"/>
                  </a:cubicBezTo>
                  <a:lnTo>
                    <a:pt x="235" y="0"/>
                  </a:lnTo>
                  <a:lnTo>
                    <a:pt x="152" y="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5" name="Freeform 171">
              <a:extLst>
                <a:ext uri="{FF2B5EF4-FFF2-40B4-BE49-F238E27FC236}">
                  <a16:creationId xmlns:a16="http://schemas.microsoft.com/office/drawing/2014/main" id="{D76A6837-82C6-E801-849A-85E846B7C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4897" y="11656272"/>
              <a:ext cx="311294" cy="237425"/>
            </a:xfrm>
            <a:custGeom>
              <a:avLst/>
              <a:gdLst>
                <a:gd name="T0" fmla="*/ 153 w 261"/>
                <a:gd name="T1" fmla="*/ 5 h 198"/>
                <a:gd name="T2" fmla="*/ 153 w 261"/>
                <a:gd name="T3" fmla="*/ 81 h 198"/>
                <a:gd name="T4" fmla="*/ 153 w 261"/>
                <a:gd name="T5" fmla="*/ 81 h 198"/>
                <a:gd name="T6" fmla="*/ 40 w 261"/>
                <a:gd name="T7" fmla="*/ 144 h 198"/>
                <a:gd name="T8" fmla="*/ 40 w 261"/>
                <a:gd name="T9" fmla="*/ 144 h 198"/>
                <a:gd name="T10" fmla="*/ 3 w 261"/>
                <a:gd name="T11" fmla="*/ 197 h 198"/>
                <a:gd name="T12" fmla="*/ 249 w 261"/>
                <a:gd name="T13" fmla="*/ 197 h 198"/>
                <a:gd name="T14" fmla="*/ 249 w 261"/>
                <a:gd name="T15" fmla="*/ 197 h 198"/>
                <a:gd name="T16" fmla="*/ 236 w 261"/>
                <a:gd name="T17" fmla="*/ 102 h 198"/>
                <a:gd name="T18" fmla="*/ 236 w 261"/>
                <a:gd name="T19" fmla="*/ 0 h 198"/>
                <a:gd name="T20" fmla="*/ 153 w 261"/>
                <a:gd name="T21" fmla="*/ 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1" h="198">
                  <a:moveTo>
                    <a:pt x="153" y="5"/>
                  </a:moveTo>
                  <a:lnTo>
                    <a:pt x="153" y="81"/>
                  </a:lnTo>
                  <a:lnTo>
                    <a:pt x="153" y="81"/>
                  </a:lnTo>
                  <a:cubicBezTo>
                    <a:pt x="153" y="81"/>
                    <a:pt x="123" y="127"/>
                    <a:pt x="40" y="144"/>
                  </a:cubicBezTo>
                  <a:lnTo>
                    <a:pt x="40" y="144"/>
                  </a:lnTo>
                  <a:cubicBezTo>
                    <a:pt x="27" y="146"/>
                    <a:pt x="0" y="160"/>
                    <a:pt x="3" y="197"/>
                  </a:cubicBezTo>
                  <a:lnTo>
                    <a:pt x="249" y="197"/>
                  </a:lnTo>
                  <a:lnTo>
                    <a:pt x="249" y="197"/>
                  </a:lnTo>
                  <a:cubicBezTo>
                    <a:pt x="249" y="197"/>
                    <a:pt x="260" y="158"/>
                    <a:pt x="236" y="102"/>
                  </a:cubicBezTo>
                  <a:lnTo>
                    <a:pt x="236" y="0"/>
                  </a:lnTo>
                  <a:lnTo>
                    <a:pt x="153" y="5"/>
                  </a:lnTo>
                </a:path>
              </a:pathLst>
            </a:custGeom>
            <a:solidFill>
              <a:srgbClr val="3D0D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E57FD0E-5C68-44EC-E1D6-FC9AA7807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1583" y="9946801"/>
              <a:ext cx="420892" cy="1698859"/>
            </a:xfrm>
            <a:custGeom>
              <a:avLst/>
              <a:gdLst>
                <a:gd name="connsiteX0" fmla="*/ 79897 w 438186"/>
                <a:gd name="connsiteY0" fmla="*/ 0 h 1768664"/>
                <a:gd name="connsiteX1" fmla="*/ 438186 w 438186"/>
                <a:gd name="connsiteY1" fmla="*/ 2490 h 1768664"/>
                <a:gd name="connsiteX2" fmla="*/ 274646 w 438186"/>
                <a:gd name="connsiteY2" fmla="*/ 908674 h 1768664"/>
                <a:gd name="connsiteX3" fmla="*/ 274646 w 438186"/>
                <a:gd name="connsiteY3" fmla="*/ 1747642 h 1768664"/>
                <a:gd name="connsiteX4" fmla="*/ 64916 w 438186"/>
                <a:gd name="connsiteY4" fmla="*/ 1747642 h 1768664"/>
                <a:gd name="connsiteX5" fmla="*/ 0 w 438186"/>
                <a:gd name="connsiteY5" fmla="*/ 845192 h 176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186" h="1768664">
                  <a:moveTo>
                    <a:pt x="79897" y="0"/>
                  </a:moveTo>
                  <a:lnTo>
                    <a:pt x="438186" y="2490"/>
                  </a:lnTo>
                  <a:lnTo>
                    <a:pt x="274646" y="908674"/>
                  </a:lnTo>
                  <a:lnTo>
                    <a:pt x="274646" y="1747642"/>
                  </a:lnTo>
                  <a:cubicBezTo>
                    <a:pt x="169781" y="1794943"/>
                    <a:pt x="64916" y="1747642"/>
                    <a:pt x="64916" y="1747642"/>
                  </a:cubicBezTo>
                  <a:lnTo>
                    <a:pt x="0" y="845192"/>
                  </a:lnTo>
                  <a:close/>
                </a:path>
              </a:pathLst>
            </a:custGeom>
            <a:gradFill>
              <a:gsLst>
                <a:gs pos="99000">
                  <a:srgbClr val="1D96CA"/>
                </a:gs>
                <a:gs pos="25000">
                  <a:srgbClr val="0A6B8B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CFA003D-A02C-63B9-9BE8-7B88DDD4B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5696" y="9946801"/>
              <a:ext cx="439217" cy="1746977"/>
            </a:xfrm>
            <a:custGeom>
              <a:avLst/>
              <a:gdLst>
                <a:gd name="connsiteX0" fmla="*/ 365033 w 457264"/>
                <a:gd name="connsiteY0" fmla="*/ 0 h 1818759"/>
                <a:gd name="connsiteX1" fmla="*/ 405036 w 457264"/>
                <a:gd name="connsiteY1" fmla="*/ 430112 h 1818759"/>
                <a:gd name="connsiteX2" fmla="*/ 262524 w 457264"/>
                <a:gd name="connsiteY2" fmla="*/ 1039749 h 1818759"/>
                <a:gd name="connsiteX3" fmla="*/ 237521 w 457264"/>
                <a:gd name="connsiteY3" fmla="*/ 1807717 h 1818759"/>
                <a:gd name="connsiteX4" fmla="*/ 18752 w 457264"/>
                <a:gd name="connsiteY4" fmla="*/ 1796496 h 1818759"/>
                <a:gd name="connsiteX5" fmla="*/ 0 w 457264"/>
                <a:gd name="connsiteY5" fmla="*/ 1008581 h 1818759"/>
                <a:gd name="connsiteX6" fmla="*/ 57505 w 457264"/>
                <a:gd name="connsiteY6" fmla="*/ 6234 h 181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64" h="1818759">
                  <a:moveTo>
                    <a:pt x="365033" y="0"/>
                  </a:moveTo>
                  <a:cubicBezTo>
                    <a:pt x="365033" y="0"/>
                    <a:pt x="542549" y="145864"/>
                    <a:pt x="405036" y="430112"/>
                  </a:cubicBezTo>
                  <a:lnTo>
                    <a:pt x="262524" y="1039749"/>
                  </a:lnTo>
                  <a:lnTo>
                    <a:pt x="237521" y="1807717"/>
                  </a:lnTo>
                  <a:cubicBezTo>
                    <a:pt x="237521" y="1807717"/>
                    <a:pt x="87508" y="1838884"/>
                    <a:pt x="18752" y="1796496"/>
                  </a:cubicBezTo>
                  <a:lnTo>
                    <a:pt x="0" y="1008581"/>
                  </a:lnTo>
                  <a:lnTo>
                    <a:pt x="57505" y="6234"/>
                  </a:lnTo>
                  <a:close/>
                </a:path>
              </a:pathLst>
            </a:custGeom>
            <a:gradFill>
              <a:gsLst>
                <a:gs pos="36000">
                  <a:srgbClr val="1D96CA"/>
                </a:gs>
                <a:gs pos="1000">
                  <a:srgbClr val="0A6B8B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44465D3-19DE-7D8A-1C8B-2D7E1E5A8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1639" y="9081517"/>
              <a:ext cx="506737" cy="983121"/>
            </a:xfrm>
            <a:custGeom>
              <a:avLst/>
              <a:gdLst>
                <a:gd name="connsiteX0" fmla="*/ 226057 w 527558"/>
                <a:gd name="connsiteY0" fmla="*/ 0 h 1023517"/>
                <a:gd name="connsiteX1" fmla="*/ 388139 w 527558"/>
                <a:gd name="connsiteY1" fmla="*/ 0 h 1023517"/>
                <a:gd name="connsiteX2" fmla="*/ 521546 w 527558"/>
                <a:gd name="connsiteY2" fmla="*/ 121014 h 1023517"/>
                <a:gd name="connsiteX3" fmla="*/ 431777 w 527558"/>
                <a:gd name="connsiteY3" fmla="*/ 506513 h 1023517"/>
                <a:gd name="connsiteX4" fmla="*/ 514065 w 527558"/>
                <a:gd name="connsiteY4" fmla="*/ 901991 h 1023517"/>
                <a:gd name="connsiteX5" fmla="*/ 42778 w 527558"/>
                <a:gd name="connsiteY5" fmla="*/ 966865 h 1023517"/>
                <a:gd name="connsiteX6" fmla="*/ 82676 w 527558"/>
                <a:gd name="connsiteY6" fmla="*/ 512750 h 1023517"/>
                <a:gd name="connsiteX7" fmla="*/ 5375 w 527558"/>
                <a:gd name="connsiteY7" fmla="*/ 416688 h 1023517"/>
                <a:gd name="connsiteX8" fmla="*/ 141275 w 527558"/>
                <a:gd name="connsiteY8" fmla="*/ 49903 h 1023517"/>
                <a:gd name="connsiteX9" fmla="*/ 226057 w 527558"/>
                <a:gd name="connsiteY9" fmla="*/ 0 h 102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7558" h="1023517">
                  <a:moveTo>
                    <a:pt x="226057" y="0"/>
                  </a:moveTo>
                  <a:lnTo>
                    <a:pt x="388139" y="0"/>
                  </a:lnTo>
                  <a:cubicBezTo>
                    <a:pt x="388139" y="0"/>
                    <a:pt x="487883" y="34932"/>
                    <a:pt x="521546" y="121014"/>
                  </a:cubicBezTo>
                  <a:cubicBezTo>
                    <a:pt x="555209" y="205849"/>
                    <a:pt x="436764" y="361795"/>
                    <a:pt x="431777" y="506513"/>
                  </a:cubicBezTo>
                  <a:cubicBezTo>
                    <a:pt x="426790" y="654973"/>
                    <a:pt x="514065" y="901991"/>
                    <a:pt x="514065" y="901991"/>
                  </a:cubicBezTo>
                  <a:cubicBezTo>
                    <a:pt x="236031" y="1130296"/>
                    <a:pt x="42778" y="966865"/>
                    <a:pt x="42778" y="966865"/>
                  </a:cubicBezTo>
                  <a:cubicBezTo>
                    <a:pt x="42778" y="966865"/>
                    <a:pt x="76442" y="591347"/>
                    <a:pt x="82676" y="512750"/>
                  </a:cubicBezTo>
                  <a:cubicBezTo>
                    <a:pt x="88910" y="434154"/>
                    <a:pt x="44025" y="491542"/>
                    <a:pt x="5375" y="416688"/>
                  </a:cubicBezTo>
                  <a:cubicBezTo>
                    <a:pt x="-25795" y="359300"/>
                    <a:pt x="86416" y="147213"/>
                    <a:pt x="141275" y="49903"/>
                  </a:cubicBezTo>
                  <a:cubicBezTo>
                    <a:pt x="158730" y="18714"/>
                    <a:pt x="189900" y="0"/>
                    <a:pt x="226057" y="0"/>
                  </a:cubicBezTo>
                  <a:close/>
                </a:path>
              </a:pathLst>
            </a:custGeom>
            <a:gradFill>
              <a:gsLst>
                <a:gs pos="73000">
                  <a:srgbClr val="9CD4F0"/>
                </a:gs>
                <a:gs pos="8000">
                  <a:srgbClr val="54B6E7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9" name="Freeform 175">
              <a:extLst>
                <a:ext uri="{FF2B5EF4-FFF2-40B4-BE49-F238E27FC236}">
                  <a16:creationId xmlns:a16="http://schemas.microsoft.com/office/drawing/2014/main" id="{E353AEAE-A1D1-7BD3-086C-9CD565BA7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1455" y="9867658"/>
              <a:ext cx="311291" cy="168838"/>
            </a:xfrm>
            <a:custGeom>
              <a:avLst/>
              <a:gdLst>
                <a:gd name="T0" fmla="*/ 259 w 260"/>
                <a:gd name="T1" fmla="*/ 72 h 139"/>
                <a:gd name="T2" fmla="*/ 153 w 260"/>
                <a:gd name="T3" fmla="*/ 134 h 139"/>
                <a:gd name="T4" fmla="*/ 153 w 260"/>
                <a:gd name="T5" fmla="*/ 134 h 139"/>
                <a:gd name="T6" fmla="*/ 42 w 260"/>
                <a:gd name="T7" fmla="*/ 131 h 139"/>
                <a:gd name="T8" fmla="*/ 42 w 260"/>
                <a:gd name="T9" fmla="*/ 131 h 139"/>
                <a:gd name="T10" fmla="*/ 45 w 260"/>
                <a:gd name="T11" fmla="*/ 116 h 139"/>
                <a:gd name="T12" fmla="*/ 45 w 260"/>
                <a:gd name="T13" fmla="*/ 116 h 139"/>
                <a:gd name="T14" fmla="*/ 17 w 260"/>
                <a:gd name="T15" fmla="*/ 108 h 139"/>
                <a:gd name="T16" fmla="*/ 17 w 260"/>
                <a:gd name="T17" fmla="*/ 108 h 139"/>
                <a:gd name="T18" fmla="*/ 32 w 260"/>
                <a:gd name="T19" fmla="*/ 95 h 139"/>
                <a:gd name="T20" fmla="*/ 32 w 260"/>
                <a:gd name="T21" fmla="*/ 95 h 139"/>
                <a:gd name="T22" fmla="*/ 1 w 260"/>
                <a:gd name="T23" fmla="*/ 80 h 139"/>
                <a:gd name="T24" fmla="*/ 1 w 260"/>
                <a:gd name="T25" fmla="*/ 80 h 139"/>
                <a:gd name="T26" fmla="*/ 29 w 260"/>
                <a:gd name="T27" fmla="*/ 71 h 139"/>
                <a:gd name="T28" fmla="*/ 29 w 260"/>
                <a:gd name="T29" fmla="*/ 71 h 139"/>
                <a:gd name="T30" fmla="*/ 9 w 260"/>
                <a:gd name="T31" fmla="*/ 54 h 139"/>
                <a:gd name="T32" fmla="*/ 9 w 260"/>
                <a:gd name="T33" fmla="*/ 54 h 139"/>
                <a:gd name="T34" fmla="*/ 72 w 260"/>
                <a:gd name="T35" fmla="*/ 50 h 139"/>
                <a:gd name="T36" fmla="*/ 130 w 260"/>
                <a:gd name="T37" fmla="*/ 40 h 139"/>
                <a:gd name="T38" fmla="*/ 130 w 260"/>
                <a:gd name="T39" fmla="*/ 40 h 139"/>
                <a:gd name="T40" fmla="*/ 77 w 260"/>
                <a:gd name="T41" fmla="*/ 27 h 139"/>
                <a:gd name="T42" fmla="*/ 77 w 260"/>
                <a:gd name="T43" fmla="*/ 27 h 139"/>
                <a:gd name="T44" fmla="*/ 129 w 260"/>
                <a:gd name="T45" fmla="*/ 11 h 139"/>
                <a:gd name="T46" fmla="*/ 173 w 260"/>
                <a:gd name="T47" fmla="*/ 0 h 139"/>
                <a:gd name="T48" fmla="*/ 226 w 260"/>
                <a:gd name="T49" fmla="*/ 11 h 139"/>
                <a:gd name="T50" fmla="*/ 259 w 260"/>
                <a:gd name="T51" fmla="*/ 7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139">
                  <a:moveTo>
                    <a:pt x="259" y="72"/>
                  </a:moveTo>
                  <a:lnTo>
                    <a:pt x="153" y="134"/>
                  </a:lnTo>
                  <a:lnTo>
                    <a:pt x="153" y="134"/>
                  </a:lnTo>
                  <a:cubicBezTo>
                    <a:pt x="153" y="134"/>
                    <a:pt x="50" y="138"/>
                    <a:pt x="42" y="131"/>
                  </a:cubicBezTo>
                  <a:lnTo>
                    <a:pt x="42" y="131"/>
                  </a:lnTo>
                  <a:cubicBezTo>
                    <a:pt x="35" y="122"/>
                    <a:pt x="45" y="116"/>
                    <a:pt x="45" y="116"/>
                  </a:cubicBezTo>
                  <a:lnTo>
                    <a:pt x="45" y="116"/>
                  </a:lnTo>
                  <a:cubicBezTo>
                    <a:pt x="45" y="116"/>
                    <a:pt x="19" y="115"/>
                    <a:pt x="17" y="108"/>
                  </a:cubicBezTo>
                  <a:lnTo>
                    <a:pt x="17" y="108"/>
                  </a:lnTo>
                  <a:cubicBezTo>
                    <a:pt x="15" y="99"/>
                    <a:pt x="32" y="95"/>
                    <a:pt x="32" y="95"/>
                  </a:cubicBezTo>
                  <a:lnTo>
                    <a:pt x="32" y="95"/>
                  </a:lnTo>
                  <a:cubicBezTo>
                    <a:pt x="32" y="95"/>
                    <a:pt x="0" y="90"/>
                    <a:pt x="1" y="80"/>
                  </a:cubicBezTo>
                  <a:lnTo>
                    <a:pt x="1" y="80"/>
                  </a:lnTo>
                  <a:cubicBezTo>
                    <a:pt x="1" y="70"/>
                    <a:pt x="29" y="71"/>
                    <a:pt x="29" y="71"/>
                  </a:cubicBezTo>
                  <a:lnTo>
                    <a:pt x="29" y="71"/>
                  </a:lnTo>
                  <a:cubicBezTo>
                    <a:pt x="29" y="71"/>
                    <a:pt x="2" y="64"/>
                    <a:pt x="9" y="54"/>
                  </a:cubicBezTo>
                  <a:lnTo>
                    <a:pt x="9" y="54"/>
                  </a:lnTo>
                  <a:cubicBezTo>
                    <a:pt x="15" y="44"/>
                    <a:pt x="72" y="50"/>
                    <a:pt x="72" y="50"/>
                  </a:cubicBezTo>
                  <a:lnTo>
                    <a:pt x="130" y="40"/>
                  </a:lnTo>
                  <a:lnTo>
                    <a:pt x="130" y="40"/>
                  </a:lnTo>
                  <a:cubicBezTo>
                    <a:pt x="130" y="40"/>
                    <a:pt x="86" y="41"/>
                    <a:pt x="77" y="27"/>
                  </a:cubicBezTo>
                  <a:lnTo>
                    <a:pt x="77" y="27"/>
                  </a:lnTo>
                  <a:cubicBezTo>
                    <a:pt x="69" y="13"/>
                    <a:pt x="129" y="11"/>
                    <a:pt x="129" y="11"/>
                  </a:cubicBezTo>
                  <a:lnTo>
                    <a:pt x="173" y="0"/>
                  </a:lnTo>
                  <a:lnTo>
                    <a:pt x="226" y="11"/>
                  </a:lnTo>
                  <a:lnTo>
                    <a:pt x="259" y="72"/>
                  </a:lnTo>
                </a:path>
              </a:pathLst>
            </a:custGeom>
            <a:solidFill>
              <a:srgbClr val="F4B4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0" name="Freeform 176">
              <a:extLst>
                <a:ext uri="{FF2B5EF4-FFF2-40B4-BE49-F238E27FC236}">
                  <a16:creationId xmlns:a16="http://schemas.microsoft.com/office/drawing/2014/main" id="{17834B52-BD26-F328-9CBC-D71ED7185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5262" y="9187039"/>
              <a:ext cx="696451" cy="786143"/>
            </a:xfrm>
            <a:custGeom>
              <a:avLst/>
              <a:gdLst>
                <a:gd name="T0" fmla="*/ 395 w 580"/>
                <a:gd name="T1" fmla="*/ 79 h 655"/>
                <a:gd name="T2" fmla="*/ 334 w 580"/>
                <a:gd name="T3" fmla="*/ 341 h 655"/>
                <a:gd name="T4" fmla="*/ 0 w 580"/>
                <a:gd name="T5" fmla="*/ 574 h 655"/>
                <a:gd name="T6" fmla="*/ 44 w 580"/>
                <a:gd name="T7" fmla="*/ 654 h 655"/>
                <a:gd name="T8" fmla="*/ 436 w 580"/>
                <a:gd name="T9" fmla="*/ 430 h 655"/>
                <a:gd name="T10" fmla="*/ 558 w 580"/>
                <a:gd name="T11" fmla="*/ 108 h 655"/>
                <a:gd name="T12" fmla="*/ 558 w 580"/>
                <a:gd name="T13" fmla="*/ 108 h 655"/>
                <a:gd name="T14" fmla="*/ 492 w 580"/>
                <a:gd name="T15" fmla="*/ 11 h 655"/>
                <a:gd name="T16" fmla="*/ 492 w 580"/>
                <a:gd name="T17" fmla="*/ 11 h 655"/>
                <a:gd name="T18" fmla="*/ 395 w 580"/>
                <a:gd name="T19" fmla="*/ 79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0" h="655">
                  <a:moveTo>
                    <a:pt x="395" y="79"/>
                  </a:moveTo>
                  <a:lnTo>
                    <a:pt x="334" y="341"/>
                  </a:lnTo>
                  <a:lnTo>
                    <a:pt x="0" y="574"/>
                  </a:lnTo>
                  <a:lnTo>
                    <a:pt x="44" y="654"/>
                  </a:lnTo>
                  <a:lnTo>
                    <a:pt x="436" y="430"/>
                  </a:lnTo>
                  <a:lnTo>
                    <a:pt x="558" y="108"/>
                  </a:lnTo>
                  <a:lnTo>
                    <a:pt x="558" y="108"/>
                  </a:lnTo>
                  <a:cubicBezTo>
                    <a:pt x="558" y="108"/>
                    <a:pt x="579" y="24"/>
                    <a:pt x="492" y="11"/>
                  </a:cubicBezTo>
                  <a:lnTo>
                    <a:pt x="492" y="11"/>
                  </a:lnTo>
                  <a:cubicBezTo>
                    <a:pt x="413" y="0"/>
                    <a:pt x="395" y="79"/>
                    <a:pt x="395" y="79"/>
                  </a:cubicBezTo>
                </a:path>
              </a:pathLst>
            </a:custGeom>
            <a:solidFill>
              <a:srgbClr val="9CD4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1" name="Freeform 177">
              <a:extLst>
                <a:ext uri="{FF2B5EF4-FFF2-40B4-BE49-F238E27FC236}">
                  <a16:creationId xmlns:a16="http://schemas.microsoft.com/office/drawing/2014/main" id="{1BB25B34-CEFF-B3DE-32CF-4B8201FC1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5934" y="9735754"/>
              <a:ext cx="279634" cy="163558"/>
            </a:xfrm>
            <a:custGeom>
              <a:avLst/>
              <a:gdLst>
                <a:gd name="T0" fmla="*/ 201 w 233"/>
                <a:gd name="T1" fmla="*/ 8 h 135"/>
                <a:gd name="T2" fmla="*/ 166 w 233"/>
                <a:gd name="T3" fmla="*/ 0 h 135"/>
                <a:gd name="T4" fmla="*/ 119 w 233"/>
                <a:gd name="T5" fmla="*/ 0 h 135"/>
                <a:gd name="T6" fmla="*/ 119 w 233"/>
                <a:gd name="T7" fmla="*/ 0 h 135"/>
                <a:gd name="T8" fmla="*/ 75 w 233"/>
                <a:gd name="T9" fmla="*/ 20 h 135"/>
                <a:gd name="T10" fmla="*/ 75 w 233"/>
                <a:gd name="T11" fmla="*/ 20 h 135"/>
                <a:gd name="T12" fmla="*/ 123 w 233"/>
                <a:gd name="T13" fmla="*/ 31 h 135"/>
                <a:gd name="T14" fmla="*/ 78 w 233"/>
                <a:gd name="T15" fmla="*/ 46 h 135"/>
                <a:gd name="T16" fmla="*/ 78 w 233"/>
                <a:gd name="T17" fmla="*/ 46 h 135"/>
                <a:gd name="T18" fmla="*/ 6 w 233"/>
                <a:gd name="T19" fmla="*/ 41 h 135"/>
                <a:gd name="T20" fmla="*/ 6 w 233"/>
                <a:gd name="T21" fmla="*/ 41 h 135"/>
                <a:gd name="T22" fmla="*/ 16 w 233"/>
                <a:gd name="T23" fmla="*/ 58 h 135"/>
                <a:gd name="T24" fmla="*/ 16 w 233"/>
                <a:gd name="T25" fmla="*/ 58 h 135"/>
                <a:gd name="T26" fmla="*/ 1 w 233"/>
                <a:gd name="T27" fmla="*/ 67 h 135"/>
                <a:gd name="T28" fmla="*/ 1 w 233"/>
                <a:gd name="T29" fmla="*/ 67 h 135"/>
                <a:gd name="T30" fmla="*/ 24 w 233"/>
                <a:gd name="T31" fmla="*/ 87 h 135"/>
                <a:gd name="T32" fmla="*/ 24 w 233"/>
                <a:gd name="T33" fmla="*/ 87 h 135"/>
                <a:gd name="T34" fmla="*/ 13 w 233"/>
                <a:gd name="T35" fmla="*/ 98 h 135"/>
                <a:gd name="T36" fmla="*/ 13 w 233"/>
                <a:gd name="T37" fmla="*/ 98 h 135"/>
                <a:gd name="T38" fmla="*/ 61 w 233"/>
                <a:gd name="T39" fmla="*/ 110 h 135"/>
                <a:gd name="T40" fmla="*/ 61 w 233"/>
                <a:gd name="T41" fmla="*/ 110 h 135"/>
                <a:gd name="T42" fmla="*/ 72 w 233"/>
                <a:gd name="T43" fmla="*/ 129 h 135"/>
                <a:gd name="T44" fmla="*/ 72 w 233"/>
                <a:gd name="T45" fmla="*/ 129 h 135"/>
                <a:gd name="T46" fmla="*/ 149 w 233"/>
                <a:gd name="T47" fmla="*/ 119 h 135"/>
                <a:gd name="T48" fmla="*/ 149 w 233"/>
                <a:gd name="T49" fmla="*/ 119 h 135"/>
                <a:gd name="T50" fmla="*/ 232 w 233"/>
                <a:gd name="T51" fmla="*/ 71 h 135"/>
                <a:gd name="T52" fmla="*/ 201 w 233"/>
                <a:gd name="T53" fmla="*/ 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3" h="135">
                  <a:moveTo>
                    <a:pt x="201" y="8"/>
                  </a:moveTo>
                  <a:lnTo>
                    <a:pt x="166" y="0"/>
                  </a:lnTo>
                  <a:lnTo>
                    <a:pt x="119" y="0"/>
                  </a:lnTo>
                  <a:lnTo>
                    <a:pt x="119" y="0"/>
                  </a:lnTo>
                  <a:cubicBezTo>
                    <a:pt x="119" y="0"/>
                    <a:pt x="72" y="16"/>
                    <a:pt x="75" y="20"/>
                  </a:cubicBezTo>
                  <a:lnTo>
                    <a:pt x="75" y="20"/>
                  </a:lnTo>
                  <a:cubicBezTo>
                    <a:pt x="84" y="33"/>
                    <a:pt x="123" y="31"/>
                    <a:pt x="123" y="31"/>
                  </a:cubicBezTo>
                  <a:lnTo>
                    <a:pt x="78" y="46"/>
                  </a:lnTo>
                  <a:lnTo>
                    <a:pt x="78" y="46"/>
                  </a:lnTo>
                  <a:cubicBezTo>
                    <a:pt x="78" y="46"/>
                    <a:pt x="11" y="32"/>
                    <a:pt x="6" y="41"/>
                  </a:cubicBezTo>
                  <a:lnTo>
                    <a:pt x="6" y="41"/>
                  </a:lnTo>
                  <a:cubicBezTo>
                    <a:pt x="1" y="49"/>
                    <a:pt x="16" y="58"/>
                    <a:pt x="16" y="58"/>
                  </a:cubicBezTo>
                  <a:lnTo>
                    <a:pt x="16" y="58"/>
                  </a:lnTo>
                  <a:cubicBezTo>
                    <a:pt x="16" y="58"/>
                    <a:pt x="2" y="58"/>
                    <a:pt x="1" y="67"/>
                  </a:cubicBezTo>
                  <a:lnTo>
                    <a:pt x="1" y="67"/>
                  </a:lnTo>
                  <a:cubicBezTo>
                    <a:pt x="0" y="77"/>
                    <a:pt x="24" y="87"/>
                    <a:pt x="24" y="87"/>
                  </a:cubicBezTo>
                  <a:lnTo>
                    <a:pt x="24" y="87"/>
                  </a:lnTo>
                  <a:cubicBezTo>
                    <a:pt x="24" y="87"/>
                    <a:pt x="11" y="89"/>
                    <a:pt x="13" y="98"/>
                  </a:cubicBezTo>
                  <a:lnTo>
                    <a:pt x="13" y="98"/>
                  </a:lnTo>
                  <a:cubicBezTo>
                    <a:pt x="16" y="110"/>
                    <a:pt x="61" y="110"/>
                    <a:pt x="61" y="110"/>
                  </a:cubicBezTo>
                  <a:lnTo>
                    <a:pt x="61" y="110"/>
                  </a:lnTo>
                  <a:cubicBezTo>
                    <a:pt x="61" y="110"/>
                    <a:pt x="39" y="125"/>
                    <a:pt x="72" y="129"/>
                  </a:cubicBezTo>
                  <a:lnTo>
                    <a:pt x="72" y="129"/>
                  </a:lnTo>
                  <a:cubicBezTo>
                    <a:pt x="104" y="134"/>
                    <a:pt x="146" y="120"/>
                    <a:pt x="149" y="119"/>
                  </a:cubicBezTo>
                  <a:lnTo>
                    <a:pt x="149" y="119"/>
                  </a:lnTo>
                  <a:cubicBezTo>
                    <a:pt x="150" y="118"/>
                    <a:pt x="232" y="71"/>
                    <a:pt x="232" y="71"/>
                  </a:cubicBezTo>
                  <a:lnTo>
                    <a:pt x="201" y="8"/>
                  </a:lnTo>
                </a:path>
              </a:pathLst>
            </a:custGeom>
            <a:solidFill>
              <a:srgbClr val="F4B4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2" name="Freeform 178">
              <a:extLst>
                <a:ext uri="{FF2B5EF4-FFF2-40B4-BE49-F238E27FC236}">
                  <a16:creationId xmlns:a16="http://schemas.microsoft.com/office/drawing/2014/main" id="{ADD5B6FD-1E46-2F3A-C32E-7D7DC93AF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078" y="8838811"/>
              <a:ext cx="205772" cy="353499"/>
            </a:xfrm>
            <a:custGeom>
              <a:avLst/>
              <a:gdLst>
                <a:gd name="T0" fmla="*/ 169 w 170"/>
                <a:gd name="T1" fmla="*/ 200 h 296"/>
                <a:gd name="T2" fmla="*/ 169 w 170"/>
                <a:gd name="T3" fmla="*/ 200 h 296"/>
                <a:gd name="T4" fmla="*/ 13 w 170"/>
                <a:gd name="T5" fmla="*/ 275 h 296"/>
                <a:gd name="T6" fmla="*/ 13 w 170"/>
                <a:gd name="T7" fmla="*/ 275 h 296"/>
                <a:gd name="T8" fmla="*/ 45 w 170"/>
                <a:gd name="T9" fmla="*/ 194 h 296"/>
                <a:gd name="T10" fmla="*/ 10 w 170"/>
                <a:gd name="T11" fmla="*/ 46 h 296"/>
                <a:gd name="T12" fmla="*/ 112 w 170"/>
                <a:gd name="T13" fmla="*/ 0 h 296"/>
                <a:gd name="T14" fmla="*/ 169 w 170"/>
                <a:gd name="T15" fmla="*/ 20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" h="296">
                  <a:moveTo>
                    <a:pt x="169" y="200"/>
                  </a:moveTo>
                  <a:lnTo>
                    <a:pt x="169" y="200"/>
                  </a:lnTo>
                  <a:cubicBezTo>
                    <a:pt x="169" y="200"/>
                    <a:pt x="36" y="295"/>
                    <a:pt x="13" y="275"/>
                  </a:cubicBezTo>
                  <a:lnTo>
                    <a:pt x="13" y="275"/>
                  </a:lnTo>
                  <a:cubicBezTo>
                    <a:pt x="0" y="264"/>
                    <a:pt x="45" y="194"/>
                    <a:pt x="45" y="194"/>
                  </a:cubicBezTo>
                  <a:lnTo>
                    <a:pt x="10" y="46"/>
                  </a:lnTo>
                  <a:lnTo>
                    <a:pt x="112" y="0"/>
                  </a:lnTo>
                  <a:lnTo>
                    <a:pt x="169" y="200"/>
                  </a:lnTo>
                </a:path>
              </a:pathLst>
            </a:custGeom>
            <a:solidFill>
              <a:srgbClr val="F4B4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3" name="Freeform 179">
              <a:extLst>
                <a:ext uri="{FF2B5EF4-FFF2-40B4-BE49-F238E27FC236}">
                  <a16:creationId xmlns:a16="http://schemas.microsoft.com/office/drawing/2014/main" id="{9160B7E5-DF19-C2D8-66A1-47A60264E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2628" y="8838813"/>
              <a:ext cx="131904" cy="179388"/>
            </a:xfrm>
            <a:custGeom>
              <a:avLst/>
              <a:gdLst>
                <a:gd name="T0" fmla="*/ 102 w 109"/>
                <a:gd name="T1" fmla="*/ 0 h 151"/>
                <a:gd name="T2" fmla="*/ 0 w 109"/>
                <a:gd name="T3" fmla="*/ 46 h 151"/>
                <a:gd name="T4" fmla="*/ 25 w 109"/>
                <a:gd name="T5" fmla="*/ 150 h 151"/>
                <a:gd name="T6" fmla="*/ 108 w 109"/>
                <a:gd name="T7" fmla="*/ 20 h 151"/>
                <a:gd name="T8" fmla="*/ 102 w 109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51">
                  <a:moveTo>
                    <a:pt x="102" y="0"/>
                  </a:moveTo>
                  <a:lnTo>
                    <a:pt x="0" y="46"/>
                  </a:lnTo>
                  <a:lnTo>
                    <a:pt x="25" y="150"/>
                  </a:lnTo>
                  <a:lnTo>
                    <a:pt x="108" y="20"/>
                  </a:lnTo>
                  <a:lnTo>
                    <a:pt x="102" y="0"/>
                  </a:lnTo>
                </a:path>
              </a:pathLst>
            </a:custGeom>
            <a:solidFill>
              <a:srgbClr val="EF91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4" name="Freeform 180">
              <a:extLst>
                <a:ext uri="{FF2B5EF4-FFF2-40B4-BE49-F238E27FC236}">
                  <a16:creationId xmlns:a16="http://schemas.microsoft.com/office/drawing/2014/main" id="{14FD32DB-8C00-6CF2-C42E-4EB67C5F4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0174" y="8569727"/>
              <a:ext cx="311291" cy="390433"/>
            </a:xfrm>
            <a:custGeom>
              <a:avLst/>
              <a:gdLst>
                <a:gd name="T0" fmla="*/ 261 w 262"/>
                <a:gd name="T1" fmla="*/ 126 h 325"/>
                <a:gd name="T2" fmla="*/ 261 w 262"/>
                <a:gd name="T3" fmla="*/ 126 h 325"/>
                <a:gd name="T4" fmla="*/ 103 w 262"/>
                <a:gd name="T5" fmla="*/ 324 h 325"/>
                <a:gd name="T6" fmla="*/ 103 w 262"/>
                <a:gd name="T7" fmla="*/ 324 h 325"/>
                <a:gd name="T8" fmla="*/ 32 w 262"/>
                <a:gd name="T9" fmla="*/ 233 h 325"/>
                <a:gd name="T10" fmla="*/ 32 w 262"/>
                <a:gd name="T11" fmla="*/ 233 h 325"/>
                <a:gd name="T12" fmla="*/ 3 w 262"/>
                <a:gd name="T13" fmla="*/ 214 h 325"/>
                <a:gd name="T14" fmla="*/ 3 w 262"/>
                <a:gd name="T15" fmla="*/ 214 h 325"/>
                <a:gd name="T16" fmla="*/ 29 w 262"/>
                <a:gd name="T17" fmla="*/ 141 h 325"/>
                <a:gd name="T18" fmla="*/ 29 w 262"/>
                <a:gd name="T19" fmla="*/ 141 h 325"/>
                <a:gd name="T20" fmla="*/ 135 w 262"/>
                <a:gd name="T21" fmla="*/ 0 h 325"/>
                <a:gd name="T22" fmla="*/ 135 w 262"/>
                <a:gd name="T23" fmla="*/ 0 h 325"/>
                <a:gd name="T24" fmla="*/ 261 w 262"/>
                <a:gd name="T25" fmla="*/ 126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325">
                  <a:moveTo>
                    <a:pt x="261" y="126"/>
                  </a:moveTo>
                  <a:lnTo>
                    <a:pt x="261" y="126"/>
                  </a:lnTo>
                  <a:cubicBezTo>
                    <a:pt x="261" y="196"/>
                    <a:pt x="188" y="324"/>
                    <a:pt x="103" y="324"/>
                  </a:cubicBezTo>
                  <a:lnTo>
                    <a:pt x="103" y="324"/>
                  </a:lnTo>
                  <a:cubicBezTo>
                    <a:pt x="51" y="324"/>
                    <a:pt x="38" y="283"/>
                    <a:pt x="32" y="233"/>
                  </a:cubicBezTo>
                  <a:lnTo>
                    <a:pt x="32" y="233"/>
                  </a:lnTo>
                  <a:cubicBezTo>
                    <a:pt x="31" y="219"/>
                    <a:pt x="0" y="227"/>
                    <a:pt x="3" y="214"/>
                  </a:cubicBezTo>
                  <a:lnTo>
                    <a:pt x="3" y="214"/>
                  </a:lnTo>
                  <a:cubicBezTo>
                    <a:pt x="6" y="198"/>
                    <a:pt x="30" y="156"/>
                    <a:pt x="29" y="141"/>
                  </a:cubicBezTo>
                  <a:lnTo>
                    <a:pt x="29" y="141"/>
                  </a:lnTo>
                  <a:cubicBezTo>
                    <a:pt x="26" y="54"/>
                    <a:pt x="65" y="0"/>
                    <a:pt x="135" y="0"/>
                  </a:cubicBezTo>
                  <a:lnTo>
                    <a:pt x="135" y="0"/>
                  </a:lnTo>
                  <a:cubicBezTo>
                    <a:pt x="204" y="0"/>
                    <a:pt x="261" y="57"/>
                    <a:pt x="261" y="126"/>
                  </a:cubicBezTo>
                </a:path>
              </a:pathLst>
            </a:custGeom>
            <a:solidFill>
              <a:srgbClr val="F4B4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66BB07F-D156-364F-20AE-181B1A93A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0881" y="8410368"/>
              <a:ext cx="663435" cy="1146898"/>
            </a:xfrm>
            <a:custGeom>
              <a:avLst/>
              <a:gdLst>
                <a:gd name="connsiteX0" fmla="*/ 301968 w 690695"/>
                <a:gd name="connsiteY0" fmla="*/ 703 h 1194023"/>
                <a:gd name="connsiteX1" fmla="*/ 462608 w 690695"/>
                <a:gd name="connsiteY1" fmla="*/ 112884 h 1194023"/>
                <a:gd name="connsiteX2" fmla="*/ 534929 w 690695"/>
                <a:gd name="connsiteY2" fmla="*/ 436142 h 1194023"/>
                <a:gd name="connsiteX3" fmla="*/ 620966 w 690695"/>
                <a:gd name="connsiteY3" fmla="*/ 658693 h 1194023"/>
                <a:gd name="connsiteX4" fmla="*/ 645905 w 690695"/>
                <a:gd name="connsiteY4" fmla="*/ 916056 h 1194023"/>
                <a:gd name="connsiteX5" fmla="*/ 405250 w 690695"/>
                <a:gd name="connsiteY5" fmla="*/ 1117470 h 1194023"/>
                <a:gd name="connsiteX6" fmla="*/ 423954 w 690695"/>
                <a:gd name="connsiteY6" fmla="*/ 928489 h 1194023"/>
                <a:gd name="connsiteX7" fmla="*/ 337917 w 690695"/>
                <a:gd name="connsiteY7" fmla="*/ 714641 h 1194023"/>
                <a:gd name="connsiteX8" fmla="*/ 295522 w 690695"/>
                <a:gd name="connsiteY8" fmla="*/ 610204 h 1194023"/>
                <a:gd name="connsiteX9" fmla="*/ 254373 w 690695"/>
                <a:gd name="connsiteY9" fmla="*/ 478414 h 1194023"/>
                <a:gd name="connsiteX10" fmla="*/ 254373 w 690695"/>
                <a:gd name="connsiteY10" fmla="*/ 400087 h 1194023"/>
                <a:gd name="connsiteX11" fmla="*/ 295522 w 690695"/>
                <a:gd name="connsiteY11" fmla="*/ 355328 h 1194023"/>
                <a:gd name="connsiteX12" fmla="*/ 229435 w 690695"/>
                <a:gd name="connsiteY12" fmla="*/ 350355 h 1194023"/>
                <a:gd name="connsiteX13" fmla="*/ 129682 w 690695"/>
                <a:gd name="connsiteY13" fmla="*/ 280730 h 1194023"/>
                <a:gd name="connsiteX14" fmla="*/ 34916 w 690695"/>
                <a:gd name="connsiteY14" fmla="*/ 255864 h 1194023"/>
                <a:gd name="connsiteX15" fmla="*/ 2496 w 690695"/>
                <a:gd name="connsiteY15" fmla="*/ 172563 h 1194023"/>
                <a:gd name="connsiteX16" fmla="*/ 59855 w 690695"/>
                <a:gd name="connsiteY16" fmla="*/ 92992 h 1194023"/>
                <a:gd name="connsiteX17" fmla="*/ 301968 w 690695"/>
                <a:gd name="connsiteY17" fmla="*/ 703 h 119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695" h="1194023">
                  <a:moveTo>
                    <a:pt x="301968" y="703"/>
                  </a:moveTo>
                  <a:cubicBezTo>
                    <a:pt x="361082" y="5533"/>
                    <a:pt x="419122" y="35955"/>
                    <a:pt x="462608" y="112884"/>
                  </a:cubicBezTo>
                  <a:cubicBezTo>
                    <a:pt x="513732" y="203645"/>
                    <a:pt x="452633" y="362788"/>
                    <a:pt x="534929" y="436142"/>
                  </a:cubicBezTo>
                  <a:cubicBezTo>
                    <a:pt x="637176" y="525660"/>
                    <a:pt x="566102" y="581608"/>
                    <a:pt x="620966" y="658693"/>
                  </a:cubicBezTo>
                  <a:cubicBezTo>
                    <a:pt x="715732" y="787996"/>
                    <a:pt x="627201" y="882487"/>
                    <a:pt x="645905" y="916056"/>
                  </a:cubicBezTo>
                  <a:cubicBezTo>
                    <a:pt x="832942" y="1246774"/>
                    <a:pt x="371583" y="1238071"/>
                    <a:pt x="405250" y="1117470"/>
                  </a:cubicBezTo>
                  <a:cubicBezTo>
                    <a:pt x="447645" y="958328"/>
                    <a:pt x="404003" y="986924"/>
                    <a:pt x="423954" y="928489"/>
                  </a:cubicBezTo>
                  <a:cubicBezTo>
                    <a:pt x="448892" y="855134"/>
                    <a:pt x="445151" y="700965"/>
                    <a:pt x="337917" y="714641"/>
                  </a:cubicBezTo>
                  <a:cubicBezTo>
                    <a:pt x="264349" y="723345"/>
                    <a:pt x="340411" y="647503"/>
                    <a:pt x="295522" y="610204"/>
                  </a:cubicBezTo>
                  <a:cubicBezTo>
                    <a:pt x="249386" y="572905"/>
                    <a:pt x="240657" y="533120"/>
                    <a:pt x="254373" y="478414"/>
                  </a:cubicBezTo>
                  <a:cubicBezTo>
                    <a:pt x="265596" y="422466"/>
                    <a:pt x="234423" y="388897"/>
                    <a:pt x="254373" y="400087"/>
                  </a:cubicBezTo>
                  <a:cubicBezTo>
                    <a:pt x="274324" y="411276"/>
                    <a:pt x="291781" y="390140"/>
                    <a:pt x="295522" y="355328"/>
                  </a:cubicBezTo>
                  <a:cubicBezTo>
                    <a:pt x="298015" y="319272"/>
                    <a:pt x="264349" y="327975"/>
                    <a:pt x="229435" y="350355"/>
                  </a:cubicBezTo>
                  <a:cubicBezTo>
                    <a:pt x="194521" y="373977"/>
                    <a:pt x="163349" y="323002"/>
                    <a:pt x="129682" y="280730"/>
                  </a:cubicBezTo>
                  <a:cubicBezTo>
                    <a:pt x="59855" y="194942"/>
                    <a:pt x="78558" y="279487"/>
                    <a:pt x="34916" y="255864"/>
                  </a:cubicBezTo>
                  <a:cubicBezTo>
                    <a:pt x="8731" y="240944"/>
                    <a:pt x="-6232" y="198672"/>
                    <a:pt x="2496" y="172563"/>
                  </a:cubicBezTo>
                  <a:cubicBezTo>
                    <a:pt x="13719" y="140237"/>
                    <a:pt x="34916" y="114128"/>
                    <a:pt x="59855" y="92992"/>
                  </a:cubicBezTo>
                  <a:cubicBezTo>
                    <a:pt x="101938" y="55693"/>
                    <a:pt x="203445" y="-7347"/>
                    <a:pt x="301968" y="703"/>
                  </a:cubicBezTo>
                  <a:close/>
                </a:path>
              </a:pathLst>
            </a:custGeom>
            <a:gradFill>
              <a:gsLst>
                <a:gs pos="83000">
                  <a:srgbClr val="602E7F"/>
                </a:gs>
                <a:gs pos="13000">
                  <a:srgbClr val="3D0D46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6" name="Freeform 182">
              <a:extLst>
                <a:ext uri="{FF2B5EF4-FFF2-40B4-BE49-F238E27FC236}">
                  <a16:creationId xmlns:a16="http://schemas.microsoft.com/office/drawing/2014/main" id="{672078B4-4163-757E-298C-9336420A3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2505" y="10395273"/>
              <a:ext cx="1646156" cy="311294"/>
            </a:xfrm>
            <a:custGeom>
              <a:avLst/>
              <a:gdLst>
                <a:gd name="T0" fmla="*/ 1374 w 1375"/>
                <a:gd name="T1" fmla="*/ 261 h 262"/>
                <a:gd name="T2" fmla="*/ 0 w 1375"/>
                <a:gd name="T3" fmla="*/ 261 h 262"/>
                <a:gd name="T4" fmla="*/ 0 w 1375"/>
                <a:gd name="T5" fmla="*/ 0 h 262"/>
                <a:gd name="T6" fmla="*/ 1374 w 1375"/>
                <a:gd name="T7" fmla="*/ 0 h 262"/>
                <a:gd name="T8" fmla="*/ 1374 w 1375"/>
                <a:gd name="T9" fmla="*/ 26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5" h="262">
                  <a:moveTo>
                    <a:pt x="1374" y="261"/>
                  </a:moveTo>
                  <a:lnTo>
                    <a:pt x="0" y="261"/>
                  </a:lnTo>
                  <a:lnTo>
                    <a:pt x="0" y="0"/>
                  </a:lnTo>
                  <a:lnTo>
                    <a:pt x="1374" y="0"/>
                  </a:lnTo>
                  <a:lnTo>
                    <a:pt x="1374" y="261"/>
                  </a:lnTo>
                </a:path>
              </a:pathLst>
            </a:custGeom>
            <a:solidFill>
              <a:srgbClr val="C8C6C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99B5338-58D4-D074-F9D0-330353962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121" y="8511693"/>
              <a:ext cx="2373069" cy="1882385"/>
            </a:xfrm>
            <a:custGeom>
              <a:avLst/>
              <a:gdLst>
                <a:gd name="connsiteX0" fmla="*/ 1621744 w 2470577"/>
                <a:gd name="connsiteY0" fmla="*/ 0 h 1959731"/>
                <a:gd name="connsiteX1" fmla="*/ 2470577 w 2470577"/>
                <a:gd name="connsiteY1" fmla="*/ 0 h 1959731"/>
                <a:gd name="connsiteX2" fmla="*/ 2470577 w 2470577"/>
                <a:gd name="connsiteY2" fmla="*/ 1959731 h 1959731"/>
                <a:gd name="connsiteX3" fmla="*/ 0 w 2470577"/>
                <a:gd name="connsiteY3" fmla="*/ 1959731 h 1959731"/>
                <a:gd name="connsiteX4" fmla="*/ 0 w 2470577"/>
                <a:gd name="connsiteY4" fmla="*/ 1045854 h 1959731"/>
                <a:gd name="connsiteX5" fmla="*/ 63476 w 2470577"/>
                <a:gd name="connsiteY5" fmla="*/ 967415 h 1959731"/>
                <a:gd name="connsiteX6" fmla="*/ 1004411 w 2470577"/>
                <a:gd name="connsiteY6" fmla="*/ 795596 h 195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0577" h="1959731">
                  <a:moveTo>
                    <a:pt x="1621744" y="0"/>
                  </a:moveTo>
                  <a:lnTo>
                    <a:pt x="2470577" y="0"/>
                  </a:lnTo>
                  <a:lnTo>
                    <a:pt x="2470577" y="1959731"/>
                  </a:lnTo>
                  <a:lnTo>
                    <a:pt x="0" y="1959731"/>
                  </a:lnTo>
                  <a:lnTo>
                    <a:pt x="0" y="1045854"/>
                  </a:lnTo>
                  <a:cubicBezTo>
                    <a:pt x="0" y="1007257"/>
                    <a:pt x="26137" y="974885"/>
                    <a:pt x="63476" y="967415"/>
                  </a:cubicBezTo>
                  <a:lnTo>
                    <a:pt x="1004411" y="795596"/>
                  </a:lnTo>
                  <a:close/>
                </a:path>
              </a:pathLst>
            </a:custGeom>
            <a:gradFill>
              <a:gsLst>
                <a:gs pos="27000">
                  <a:srgbClr val="E8912D"/>
                </a:gs>
                <a:gs pos="1000">
                  <a:srgbClr val="F0612C"/>
                </a:gs>
                <a:gs pos="99000">
                  <a:srgbClr val="FAB148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8" name="Freeform 184">
              <a:extLst>
                <a:ext uri="{FF2B5EF4-FFF2-40B4-BE49-F238E27FC236}">
                  <a16:creationId xmlns:a16="http://schemas.microsoft.com/office/drawing/2014/main" id="{304107B5-9DCD-640E-8BF9-4B18A081F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3383" y="8158188"/>
              <a:ext cx="3614160" cy="2242361"/>
            </a:xfrm>
            <a:custGeom>
              <a:avLst/>
              <a:gdLst>
                <a:gd name="T0" fmla="*/ 3018 w 3019"/>
                <a:gd name="T1" fmla="*/ 1871 h 1872"/>
                <a:gd name="T2" fmla="*/ 0 w 3019"/>
                <a:gd name="T3" fmla="*/ 1871 h 1872"/>
                <a:gd name="T4" fmla="*/ 0 w 3019"/>
                <a:gd name="T5" fmla="*/ 0 h 1872"/>
                <a:gd name="T6" fmla="*/ 3018 w 3019"/>
                <a:gd name="T7" fmla="*/ 0 h 1872"/>
                <a:gd name="T8" fmla="*/ 3018 w 3019"/>
                <a:gd name="T9" fmla="*/ 1871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9" h="1872">
                  <a:moveTo>
                    <a:pt x="3018" y="1871"/>
                  </a:moveTo>
                  <a:lnTo>
                    <a:pt x="0" y="1871"/>
                  </a:lnTo>
                  <a:lnTo>
                    <a:pt x="0" y="0"/>
                  </a:lnTo>
                  <a:lnTo>
                    <a:pt x="3018" y="0"/>
                  </a:lnTo>
                  <a:lnTo>
                    <a:pt x="3018" y="1871"/>
                  </a:lnTo>
                </a:path>
              </a:pathLst>
            </a:custGeom>
            <a:solidFill>
              <a:srgbClr val="FAB1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9" name="Freeform 185">
              <a:extLst>
                <a:ext uri="{FF2B5EF4-FFF2-40B4-BE49-F238E27FC236}">
                  <a16:creationId xmlns:a16="http://schemas.microsoft.com/office/drawing/2014/main" id="{982C53E4-F7FA-4E12-28FC-FB835C2D3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872" y="8669975"/>
              <a:ext cx="1060507" cy="612032"/>
            </a:xfrm>
            <a:custGeom>
              <a:avLst/>
              <a:gdLst>
                <a:gd name="T0" fmla="*/ 886 w 887"/>
                <a:gd name="T1" fmla="*/ 0 h 511"/>
                <a:gd name="T2" fmla="*/ 396 w 887"/>
                <a:gd name="T3" fmla="*/ 0 h 511"/>
                <a:gd name="T4" fmla="*/ 0 w 887"/>
                <a:gd name="T5" fmla="*/ 510 h 511"/>
                <a:gd name="T6" fmla="*/ 886 w 887"/>
                <a:gd name="T7" fmla="*/ 510 h 511"/>
                <a:gd name="T8" fmla="*/ 886 w 887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7" h="511">
                  <a:moveTo>
                    <a:pt x="886" y="0"/>
                  </a:moveTo>
                  <a:lnTo>
                    <a:pt x="396" y="0"/>
                  </a:lnTo>
                  <a:lnTo>
                    <a:pt x="0" y="510"/>
                  </a:lnTo>
                  <a:lnTo>
                    <a:pt x="886" y="510"/>
                  </a:lnTo>
                  <a:lnTo>
                    <a:pt x="886" y="0"/>
                  </a:lnTo>
                </a:path>
              </a:pathLst>
            </a:custGeom>
            <a:solidFill>
              <a:srgbClr val="FFEA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0" name="Freeform 186">
              <a:extLst>
                <a:ext uri="{FF2B5EF4-FFF2-40B4-BE49-F238E27FC236}">
                  <a16:creationId xmlns:a16="http://schemas.microsoft.com/office/drawing/2014/main" id="{3D5F2FFF-37A6-A9D5-7ACB-4470E9539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373" y="8511690"/>
              <a:ext cx="754486" cy="796696"/>
            </a:xfrm>
            <a:custGeom>
              <a:avLst/>
              <a:gdLst>
                <a:gd name="T0" fmla="*/ 630 w 631"/>
                <a:gd name="T1" fmla="*/ 0 h 664"/>
                <a:gd name="T2" fmla="*/ 552 w 631"/>
                <a:gd name="T3" fmla="*/ 0 h 664"/>
                <a:gd name="T4" fmla="*/ 0 w 631"/>
                <a:gd name="T5" fmla="*/ 663 h 664"/>
                <a:gd name="T6" fmla="*/ 134 w 631"/>
                <a:gd name="T7" fmla="*/ 639 h 664"/>
                <a:gd name="T8" fmla="*/ 630 w 631"/>
                <a:gd name="T9" fmla="*/ 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64">
                  <a:moveTo>
                    <a:pt x="630" y="0"/>
                  </a:moveTo>
                  <a:lnTo>
                    <a:pt x="552" y="0"/>
                  </a:lnTo>
                  <a:lnTo>
                    <a:pt x="0" y="663"/>
                  </a:lnTo>
                  <a:lnTo>
                    <a:pt x="134" y="639"/>
                  </a:lnTo>
                  <a:lnTo>
                    <a:pt x="630" y="0"/>
                  </a:lnTo>
                </a:path>
              </a:pathLst>
            </a:custGeom>
            <a:solidFill>
              <a:srgbClr val="FFEA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1" name="Freeform 187">
              <a:extLst>
                <a:ext uri="{FF2B5EF4-FFF2-40B4-BE49-F238E27FC236}">
                  <a16:creationId xmlns:a16="http://schemas.microsoft.com/office/drawing/2014/main" id="{36239A9A-96E8-9FEE-6C55-5E3280F85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323" y="9872935"/>
              <a:ext cx="337672" cy="337672"/>
            </a:xfrm>
            <a:custGeom>
              <a:avLst/>
              <a:gdLst>
                <a:gd name="T0" fmla="*/ 283 w 284"/>
                <a:gd name="T1" fmla="*/ 142 h 284"/>
                <a:gd name="T2" fmla="*/ 283 w 284"/>
                <a:gd name="T3" fmla="*/ 142 h 284"/>
                <a:gd name="T4" fmla="*/ 141 w 284"/>
                <a:gd name="T5" fmla="*/ 283 h 284"/>
                <a:gd name="T6" fmla="*/ 141 w 284"/>
                <a:gd name="T7" fmla="*/ 283 h 284"/>
                <a:gd name="T8" fmla="*/ 0 w 284"/>
                <a:gd name="T9" fmla="*/ 142 h 284"/>
                <a:gd name="T10" fmla="*/ 0 w 284"/>
                <a:gd name="T11" fmla="*/ 142 h 284"/>
                <a:gd name="T12" fmla="*/ 141 w 284"/>
                <a:gd name="T13" fmla="*/ 0 h 284"/>
                <a:gd name="T14" fmla="*/ 141 w 284"/>
                <a:gd name="T15" fmla="*/ 0 h 284"/>
                <a:gd name="T16" fmla="*/ 283 w 284"/>
                <a:gd name="T1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84">
                  <a:moveTo>
                    <a:pt x="283" y="142"/>
                  </a:moveTo>
                  <a:lnTo>
                    <a:pt x="283" y="142"/>
                  </a:lnTo>
                  <a:cubicBezTo>
                    <a:pt x="283" y="219"/>
                    <a:pt x="220" y="283"/>
                    <a:pt x="141" y="283"/>
                  </a:cubicBezTo>
                  <a:lnTo>
                    <a:pt x="141" y="283"/>
                  </a:lnTo>
                  <a:cubicBezTo>
                    <a:pt x="64" y="283"/>
                    <a:pt x="0" y="219"/>
                    <a:pt x="0" y="142"/>
                  </a:cubicBezTo>
                  <a:lnTo>
                    <a:pt x="0" y="142"/>
                  </a:lnTo>
                  <a:cubicBezTo>
                    <a:pt x="0" y="63"/>
                    <a:pt x="64" y="0"/>
                    <a:pt x="141" y="0"/>
                  </a:cubicBezTo>
                  <a:lnTo>
                    <a:pt x="141" y="0"/>
                  </a:lnTo>
                  <a:cubicBezTo>
                    <a:pt x="220" y="0"/>
                    <a:pt x="283" y="63"/>
                    <a:pt x="283" y="142"/>
                  </a:cubicBezTo>
                </a:path>
              </a:pathLst>
            </a:custGeom>
            <a:solidFill>
              <a:srgbClr val="F9DF8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2" name="Freeform 188">
              <a:extLst>
                <a:ext uri="{FF2B5EF4-FFF2-40B4-BE49-F238E27FC236}">
                  <a16:creationId xmlns:a16="http://schemas.microsoft.com/office/drawing/2014/main" id="{1599B910-1741-7064-35D9-CF41EC9BA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253" y="10236989"/>
              <a:ext cx="211045" cy="94970"/>
            </a:xfrm>
            <a:custGeom>
              <a:avLst/>
              <a:gdLst>
                <a:gd name="T0" fmla="*/ 175 w 176"/>
                <a:gd name="T1" fmla="*/ 41 h 81"/>
                <a:gd name="T2" fmla="*/ 175 w 176"/>
                <a:gd name="T3" fmla="*/ 41 h 81"/>
                <a:gd name="T4" fmla="*/ 105 w 176"/>
                <a:gd name="T5" fmla="*/ 75 h 81"/>
                <a:gd name="T6" fmla="*/ 105 w 176"/>
                <a:gd name="T7" fmla="*/ 75 h 81"/>
                <a:gd name="T8" fmla="*/ 0 w 176"/>
                <a:gd name="T9" fmla="*/ 41 h 81"/>
                <a:gd name="T10" fmla="*/ 0 w 176"/>
                <a:gd name="T11" fmla="*/ 41 h 81"/>
                <a:gd name="T12" fmla="*/ 105 w 176"/>
                <a:gd name="T13" fmla="*/ 5 h 81"/>
                <a:gd name="T14" fmla="*/ 105 w 176"/>
                <a:gd name="T15" fmla="*/ 5 h 81"/>
                <a:gd name="T16" fmla="*/ 175 w 176"/>
                <a:gd name="T17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81">
                  <a:moveTo>
                    <a:pt x="175" y="41"/>
                  </a:moveTo>
                  <a:lnTo>
                    <a:pt x="175" y="41"/>
                  </a:lnTo>
                  <a:cubicBezTo>
                    <a:pt x="175" y="59"/>
                    <a:pt x="174" y="75"/>
                    <a:pt x="105" y="75"/>
                  </a:cubicBezTo>
                  <a:lnTo>
                    <a:pt x="105" y="75"/>
                  </a:lnTo>
                  <a:cubicBezTo>
                    <a:pt x="36" y="75"/>
                    <a:pt x="0" y="80"/>
                    <a:pt x="0" y="41"/>
                  </a:cubicBezTo>
                  <a:lnTo>
                    <a:pt x="0" y="41"/>
                  </a:lnTo>
                  <a:cubicBezTo>
                    <a:pt x="0" y="0"/>
                    <a:pt x="36" y="5"/>
                    <a:pt x="105" y="5"/>
                  </a:cubicBezTo>
                  <a:lnTo>
                    <a:pt x="105" y="5"/>
                  </a:lnTo>
                  <a:cubicBezTo>
                    <a:pt x="174" y="5"/>
                    <a:pt x="175" y="21"/>
                    <a:pt x="175" y="41"/>
                  </a:cubicBezTo>
                </a:path>
              </a:pathLst>
            </a:custGeom>
            <a:solidFill>
              <a:srgbClr val="F9DF8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3" name="Freeform 189">
              <a:extLst>
                <a:ext uri="{FF2B5EF4-FFF2-40B4-BE49-F238E27FC236}">
                  <a16:creationId xmlns:a16="http://schemas.microsoft.com/office/drawing/2014/main" id="{267F058B-A99B-1FC9-258A-B85321EBE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572" y="9366427"/>
              <a:ext cx="263807" cy="110796"/>
            </a:xfrm>
            <a:custGeom>
              <a:avLst/>
              <a:gdLst>
                <a:gd name="T0" fmla="*/ 0 w 221"/>
                <a:gd name="T1" fmla="*/ 90 h 91"/>
                <a:gd name="T2" fmla="*/ 220 w 221"/>
                <a:gd name="T3" fmla="*/ 90 h 91"/>
                <a:gd name="T4" fmla="*/ 220 w 221"/>
                <a:gd name="T5" fmla="*/ 0 h 91"/>
                <a:gd name="T6" fmla="*/ 0 w 221"/>
                <a:gd name="T7" fmla="*/ 0 h 91"/>
                <a:gd name="T8" fmla="*/ 0 w 221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91">
                  <a:moveTo>
                    <a:pt x="0" y="90"/>
                  </a:moveTo>
                  <a:lnTo>
                    <a:pt x="220" y="90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90"/>
                  </a:lnTo>
                </a:path>
              </a:pathLst>
            </a:custGeom>
            <a:solidFill>
              <a:srgbClr val="DBD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EA02131C-5410-EF27-0F89-B7EF4C377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170" y="10395271"/>
              <a:ext cx="4889790" cy="130694"/>
            </a:xfrm>
            <a:custGeom>
              <a:avLst/>
              <a:gdLst>
                <a:gd name="connsiteX0" fmla="*/ 0 w 5090708"/>
                <a:gd name="connsiteY0" fmla="*/ 0 h 136064"/>
                <a:gd name="connsiteX1" fmla="*/ 5090708 w 5090708"/>
                <a:gd name="connsiteY1" fmla="*/ 0 h 136064"/>
                <a:gd name="connsiteX2" fmla="*/ 5006008 w 5090708"/>
                <a:gd name="connsiteY2" fmla="*/ 136064 h 136064"/>
                <a:gd name="connsiteX3" fmla="*/ 0 w 5090708"/>
                <a:gd name="connsiteY3" fmla="*/ 136064 h 13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0708" h="136064">
                  <a:moveTo>
                    <a:pt x="0" y="0"/>
                  </a:moveTo>
                  <a:lnTo>
                    <a:pt x="5090708" y="0"/>
                  </a:lnTo>
                  <a:lnTo>
                    <a:pt x="5006008" y="136064"/>
                  </a:lnTo>
                  <a:lnTo>
                    <a:pt x="0" y="136064"/>
                  </a:lnTo>
                  <a:close/>
                </a:path>
              </a:pathLst>
            </a:custGeom>
            <a:gradFill>
              <a:gsLst>
                <a:gs pos="99000">
                  <a:srgbClr val="7F8183"/>
                </a:gs>
                <a:gs pos="30000">
                  <a:srgbClr val="DBDDDF"/>
                </a:gs>
              </a:gsLst>
              <a:lin ang="108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5" name="Freeform 191">
              <a:extLst>
                <a:ext uri="{FF2B5EF4-FFF2-40B4-BE49-F238E27FC236}">
                  <a16:creationId xmlns:a16="http://schemas.microsoft.com/office/drawing/2014/main" id="{11BFBC23-DF8B-D22C-C07C-5DBFE2941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155" y="8358679"/>
              <a:ext cx="3202618" cy="1841374"/>
            </a:xfrm>
            <a:custGeom>
              <a:avLst/>
              <a:gdLst>
                <a:gd name="T0" fmla="*/ 2674 w 2675"/>
                <a:gd name="T1" fmla="*/ 1538 h 1539"/>
                <a:gd name="T2" fmla="*/ 0 w 2675"/>
                <a:gd name="T3" fmla="*/ 1538 h 1539"/>
                <a:gd name="T4" fmla="*/ 0 w 2675"/>
                <a:gd name="T5" fmla="*/ 0 h 1539"/>
                <a:gd name="T6" fmla="*/ 2674 w 2675"/>
                <a:gd name="T7" fmla="*/ 0 h 1539"/>
                <a:gd name="T8" fmla="*/ 2674 w 2675"/>
                <a:gd name="T9" fmla="*/ 1538 h 1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5" h="1539">
                  <a:moveTo>
                    <a:pt x="2674" y="1538"/>
                  </a:moveTo>
                  <a:lnTo>
                    <a:pt x="0" y="1538"/>
                  </a:lnTo>
                  <a:lnTo>
                    <a:pt x="0" y="0"/>
                  </a:lnTo>
                  <a:lnTo>
                    <a:pt x="2674" y="0"/>
                  </a:lnTo>
                  <a:lnTo>
                    <a:pt x="2674" y="1538"/>
                  </a:lnTo>
                </a:path>
              </a:pathLst>
            </a:custGeom>
            <a:solidFill>
              <a:srgbClr val="F9DF8A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E2AE6A68-2BBC-E408-492A-4C30134F3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3383" y="8981265"/>
              <a:ext cx="3612966" cy="842986"/>
            </a:xfrm>
            <a:custGeom>
              <a:avLst/>
              <a:gdLst>
                <a:gd name="connsiteX0" fmla="*/ 0 w 3761420"/>
                <a:gd name="connsiteY0" fmla="*/ 439435 h 877624"/>
                <a:gd name="connsiteX1" fmla="*/ 2309757 w 3761420"/>
                <a:gd name="connsiteY1" fmla="*/ 439435 h 877624"/>
                <a:gd name="connsiteX2" fmla="*/ 3162686 w 3761420"/>
                <a:gd name="connsiteY2" fmla="*/ 877624 h 877624"/>
                <a:gd name="connsiteX3" fmla="*/ 0 w 3761420"/>
                <a:gd name="connsiteY3" fmla="*/ 877624 h 877624"/>
                <a:gd name="connsiteX4" fmla="*/ 1477603 w 3761420"/>
                <a:gd name="connsiteY4" fmla="*/ 0 h 877624"/>
                <a:gd name="connsiteX5" fmla="*/ 3761420 w 3761420"/>
                <a:gd name="connsiteY5" fmla="*/ 0 h 877624"/>
                <a:gd name="connsiteX6" fmla="*/ 3761420 w 3761420"/>
                <a:gd name="connsiteY6" fmla="*/ 438189 h 877624"/>
                <a:gd name="connsiteX7" fmla="*/ 2323138 w 3761420"/>
                <a:gd name="connsiteY7" fmla="*/ 438189 h 87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61420" h="877624">
                  <a:moveTo>
                    <a:pt x="0" y="439435"/>
                  </a:moveTo>
                  <a:lnTo>
                    <a:pt x="2309757" y="439435"/>
                  </a:lnTo>
                  <a:lnTo>
                    <a:pt x="3162686" y="877624"/>
                  </a:lnTo>
                  <a:lnTo>
                    <a:pt x="0" y="877624"/>
                  </a:lnTo>
                  <a:close/>
                  <a:moveTo>
                    <a:pt x="1477603" y="0"/>
                  </a:moveTo>
                  <a:lnTo>
                    <a:pt x="3761420" y="0"/>
                  </a:lnTo>
                  <a:lnTo>
                    <a:pt x="3761420" y="438189"/>
                  </a:lnTo>
                  <a:lnTo>
                    <a:pt x="2323138" y="438189"/>
                  </a:lnTo>
                  <a:close/>
                </a:path>
              </a:pathLst>
            </a:custGeom>
            <a:solidFill>
              <a:srgbClr val="EF83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C457DEE-5C09-8CC5-8A51-31A5CD78F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494" y="10363614"/>
              <a:ext cx="1127605" cy="442004"/>
            </a:xfrm>
            <a:custGeom>
              <a:avLst/>
              <a:gdLst>
                <a:gd name="connsiteX0" fmla="*/ 134259 w 1173938"/>
                <a:gd name="connsiteY0" fmla="*/ 0 h 460166"/>
                <a:gd name="connsiteX1" fmla="*/ 1134987 w 1173938"/>
                <a:gd name="connsiteY1" fmla="*/ 0 h 460166"/>
                <a:gd name="connsiteX2" fmla="*/ 1172281 w 1173938"/>
                <a:gd name="connsiteY2" fmla="*/ 50854 h 460166"/>
                <a:gd name="connsiteX3" fmla="*/ 1069101 w 1173938"/>
                <a:gd name="connsiteY3" fmla="*/ 367140 h 460166"/>
                <a:gd name="connsiteX4" fmla="*/ 941057 w 1173938"/>
                <a:gd name="connsiteY4" fmla="*/ 460166 h 460166"/>
                <a:gd name="connsiteX5" fmla="*/ 134259 w 1173938"/>
                <a:gd name="connsiteY5" fmla="*/ 460166 h 460166"/>
                <a:gd name="connsiteX6" fmla="*/ 0 w 1173938"/>
                <a:gd name="connsiteY6" fmla="*/ 326209 h 460166"/>
                <a:gd name="connsiteX7" fmla="*/ 0 w 1173938"/>
                <a:gd name="connsiteY7" fmla="*/ 133957 h 460166"/>
                <a:gd name="connsiteX8" fmla="*/ 134259 w 1173938"/>
                <a:gd name="connsiteY8" fmla="*/ 0 h 46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3938" h="460166">
                  <a:moveTo>
                    <a:pt x="134259" y="0"/>
                  </a:moveTo>
                  <a:lnTo>
                    <a:pt x="1134987" y="0"/>
                  </a:lnTo>
                  <a:cubicBezTo>
                    <a:pt x="1161093" y="0"/>
                    <a:pt x="1179740" y="24807"/>
                    <a:pt x="1172281" y="50854"/>
                  </a:cubicBezTo>
                  <a:lnTo>
                    <a:pt x="1069101" y="367140"/>
                  </a:lnTo>
                  <a:cubicBezTo>
                    <a:pt x="1051697" y="422956"/>
                    <a:pt x="999485" y="460166"/>
                    <a:pt x="941057" y="460166"/>
                  </a:cubicBezTo>
                  <a:lnTo>
                    <a:pt x="134259" y="460166"/>
                  </a:lnTo>
                  <a:cubicBezTo>
                    <a:pt x="60914" y="460166"/>
                    <a:pt x="0" y="399389"/>
                    <a:pt x="0" y="326209"/>
                  </a:cubicBezTo>
                  <a:lnTo>
                    <a:pt x="0" y="133957"/>
                  </a:lnTo>
                  <a:cubicBezTo>
                    <a:pt x="0" y="59536"/>
                    <a:pt x="60914" y="0"/>
                    <a:pt x="134259" y="0"/>
                  </a:cubicBezTo>
                  <a:close/>
                </a:path>
              </a:pathLst>
            </a:custGeom>
            <a:gradFill>
              <a:gsLst>
                <a:gs pos="24000">
                  <a:srgbClr val="C8C6C7"/>
                </a:gs>
                <a:gs pos="98000">
                  <a:srgbClr val="DBDDDF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8" name="Freeform 195">
              <a:extLst>
                <a:ext uri="{FF2B5EF4-FFF2-40B4-BE49-F238E27FC236}">
                  <a16:creationId xmlns:a16="http://schemas.microsoft.com/office/drawing/2014/main" id="{664E215F-6287-E733-BE4F-F0957A42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191" y="9872935"/>
              <a:ext cx="263807" cy="337672"/>
            </a:xfrm>
            <a:custGeom>
              <a:avLst/>
              <a:gdLst>
                <a:gd name="T0" fmla="*/ 219 w 220"/>
                <a:gd name="T1" fmla="*/ 142 h 284"/>
                <a:gd name="T2" fmla="*/ 219 w 220"/>
                <a:gd name="T3" fmla="*/ 142 h 284"/>
                <a:gd name="T4" fmla="*/ 77 w 220"/>
                <a:gd name="T5" fmla="*/ 283 h 284"/>
                <a:gd name="T6" fmla="*/ 77 w 220"/>
                <a:gd name="T7" fmla="*/ 283 h 284"/>
                <a:gd name="T8" fmla="*/ 110 w 220"/>
                <a:gd name="T9" fmla="*/ 142 h 284"/>
                <a:gd name="T10" fmla="*/ 110 w 220"/>
                <a:gd name="T11" fmla="*/ 142 h 284"/>
                <a:gd name="T12" fmla="*/ 77 w 220"/>
                <a:gd name="T13" fmla="*/ 0 h 284"/>
                <a:gd name="T14" fmla="*/ 77 w 220"/>
                <a:gd name="T15" fmla="*/ 0 h 284"/>
                <a:gd name="T16" fmla="*/ 219 w 220"/>
                <a:gd name="T1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84">
                  <a:moveTo>
                    <a:pt x="219" y="142"/>
                  </a:moveTo>
                  <a:lnTo>
                    <a:pt x="219" y="142"/>
                  </a:lnTo>
                  <a:cubicBezTo>
                    <a:pt x="219" y="219"/>
                    <a:pt x="156" y="283"/>
                    <a:pt x="77" y="283"/>
                  </a:cubicBezTo>
                  <a:lnTo>
                    <a:pt x="77" y="283"/>
                  </a:lnTo>
                  <a:cubicBezTo>
                    <a:pt x="0" y="283"/>
                    <a:pt x="110" y="219"/>
                    <a:pt x="110" y="142"/>
                  </a:cubicBezTo>
                  <a:lnTo>
                    <a:pt x="110" y="142"/>
                  </a:lnTo>
                  <a:cubicBezTo>
                    <a:pt x="110" y="63"/>
                    <a:pt x="0" y="0"/>
                    <a:pt x="77" y="0"/>
                  </a:cubicBezTo>
                  <a:lnTo>
                    <a:pt x="77" y="0"/>
                  </a:lnTo>
                  <a:cubicBezTo>
                    <a:pt x="156" y="0"/>
                    <a:pt x="219" y="63"/>
                    <a:pt x="219" y="142"/>
                  </a:cubicBezTo>
                </a:path>
              </a:pathLst>
            </a:custGeom>
            <a:solidFill>
              <a:srgbClr val="F5CA5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Freeform 196">
              <a:extLst>
                <a:ext uri="{FF2B5EF4-FFF2-40B4-BE49-F238E27FC236}">
                  <a16:creationId xmlns:a16="http://schemas.microsoft.com/office/drawing/2014/main" id="{951DB0CC-8468-5275-B609-E2D4E391D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741" y="10236989"/>
              <a:ext cx="168838" cy="94970"/>
            </a:xfrm>
            <a:custGeom>
              <a:avLst/>
              <a:gdLst>
                <a:gd name="T0" fmla="*/ 139 w 140"/>
                <a:gd name="T1" fmla="*/ 41 h 81"/>
                <a:gd name="T2" fmla="*/ 139 w 140"/>
                <a:gd name="T3" fmla="*/ 41 h 81"/>
                <a:gd name="T4" fmla="*/ 69 w 140"/>
                <a:gd name="T5" fmla="*/ 75 h 81"/>
                <a:gd name="T6" fmla="*/ 69 w 140"/>
                <a:gd name="T7" fmla="*/ 75 h 81"/>
                <a:gd name="T8" fmla="*/ 65 w 140"/>
                <a:gd name="T9" fmla="*/ 41 h 81"/>
                <a:gd name="T10" fmla="*/ 65 w 140"/>
                <a:gd name="T11" fmla="*/ 41 h 81"/>
                <a:gd name="T12" fmla="*/ 69 w 140"/>
                <a:gd name="T13" fmla="*/ 5 h 81"/>
                <a:gd name="T14" fmla="*/ 69 w 140"/>
                <a:gd name="T15" fmla="*/ 5 h 81"/>
                <a:gd name="T16" fmla="*/ 139 w 140"/>
                <a:gd name="T17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81">
                  <a:moveTo>
                    <a:pt x="139" y="41"/>
                  </a:moveTo>
                  <a:lnTo>
                    <a:pt x="139" y="41"/>
                  </a:lnTo>
                  <a:cubicBezTo>
                    <a:pt x="139" y="59"/>
                    <a:pt x="138" y="75"/>
                    <a:pt x="69" y="75"/>
                  </a:cubicBezTo>
                  <a:lnTo>
                    <a:pt x="69" y="75"/>
                  </a:lnTo>
                  <a:cubicBezTo>
                    <a:pt x="0" y="75"/>
                    <a:pt x="65" y="80"/>
                    <a:pt x="65" y="41"/>
                  </a:cubicBezTo>
                  <a:lnTo>
                    <a:pt x="65" y="41"/>
                  </a:lnTo>
                  <a:cubicBezTo>
                    <a:pt x="65" y="0"/>
                    <a:pt x="0" y="5"/>
                    <a:pt x="69" y="5"/>
                  </a:cubicBezTo>
                  <a:lnTo>
                    <a:pt x="69" y="5"/>
                  </a:lnTo>
                  <a:cubicBezTo>
                    <a:pt x="138" y="5"/>
                    <a:pt x="139" y="21"/>
                    <a:pt x="139" y="41"/>
                  </a:cubicBezTo>
                </a:path>
              </a:pathLst>
            </a:custGeom>
            <a:solidFill>
              <a:srgbClr val="F5CA5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0" name="Freeform 197">
              <a:extLst>
                <a:ext uri="{FF2B5EF4-FFF2-40B4-BE49-F238E27FC236}">
                  <a16:creationId xmlns:a16="http://schemas.microsoft.com/office/drawing/2014/main" id="{4CDA2434-1D4F-2B94-BCB1-6FCFF6EA4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570" y="9899315"/>
              <a:ext cx="121354" cy="52761"/>
            </a:xfrm>
            <a:custGeom>
              <a:avLst/>
              <a:gdLst>
                <a:gd name="T0" fmla="*/ 102 w 103"/>
                <a:gd name="T1" fmla="*/ 22 h 44"/>
                <a:gd name="T2" fmla="*/ 102 w 103"/>
                <a:gd name="T3" fmla="*/ 22 h 44"/>
                <a:gd name="T4" fmla="*/ 51 w 103"/>
                <a:gd name="T5" fmla="*/ 43 h 44"/>
                <a:gd name="T6" fmla="*/ 51 w 103"/>
                <a:gd name="T7" fmla="*/ 43 h 44"/>
                <a:gd name="T8" fmla="*/ 0 w 103"/>
                <a:gd name="T9" fmla="*/ 22 h 44"/>
                <a:gd name="T10" fmla="*/ 0 w 103"/>
                <a:gd name="T11" fmla="*/ 22 h 44"/>
                <a:gd name="T12" fmla="*/ 51 w 103"/>
                <a:gd name="T13" fmla="*/ 0 h 44"/>
                <a:gd name="T14" fmla="*/ 51 w 103"/>
                <a:gd name="T15" fmla="*/ 0 h 44"/>
                <a:gd name="T16" fmla="*/ 102 w 103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44">
                  <a:moveTo>
                    <a:pt x="102" y="22"/>
                  </a:moveTo>
                  <a:lnTo>
                    <a:pt x="102" y="22"/>
                  </a:lnTo>
                  <a:cubicBezTo>
                    <a:pt x="102" y="33"/>
                    <a:pt x="79" y="43"/>
                    <a:pt x="51" y="43"/>
                  </a:cubicBezTo>
                  <a:lnTo>
                    <a:pt x="51" y="43"/>
                  </a:lnTo>
                  <a:cubicBezTo>
                    <a:pt x="23" y="43"/>
                    <a:pt x="0" y="33"/>
                    <a:pt x="0" y="22"/>
                  </a:cubicBezTo>
                  <a:lnTo>
                    <a:pt x="0" y="22"/>
                  </a:lnTo>
                  <a:cubicBezTo>
                    <a:pt x="0" y="10"/>
                    <a:pt x="23" y="0"/>
                    <a:pt x="51" y="0"/>
                  </a:cubicBezTo>
                  <a:lnTo>
                    <a:pt x="51" y="0"/>
                  </a:lnTo>
                  <a:cubicBezTo>
                    <a:pt x="79" y="0"/>
                    <a:pt x="102" y="10"/>
                    <a:pt x="102" y="22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1" name="Freeform 198">
              <a:extLst>
                <a:ext uri="{FF2B5EF4-FFF2-40B4-BE49-F238E27FC236}">
                  <a16:creationId xmlns:a16="http://schemas.microsoft.com/office/drawing/2014/main" id="{138F84DE-7CD7-82D3-F39A-6170768FF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464" y="10263370"/>
              <a:ext cx="121354" cy="52761"/>
            </a:xfrm>
            <a:custGeom>
              <a:avLst/>
              <a:gdLst>
                <a:gd name="T0" fmla="*/ 102 w 103"/>
                <a:gd name="T1" fmla="*/ 22 h 45"/>
                <a:gd name="T2" fmla="*/ 102 w 103"/>
                <a:gd name="T3" fmla="*/ 22 h 45"/>
                <a:gd name="T4" fmla="*/ 51 w 103"/>
                <a:gd name="T5" fmla="*/ 44 h 45"/>
                <a:gd name="T6" fmla="*/ 51 w 103"/>
                <a:gd name="T7" fmla="*/ 44 h 45"/>
                <a:gd name="T8" fmla="*/ 0 w 103"/>
                <a:gd name="T9" fmla="*/ 22 h 45"/>
                <a:gd name="T10" fmla="*/ 0 w 103"/>
                <a:gd name="T11" fmla="*/ 22 h 45"/>
                <a:gd name="T12" fmla="*/ 51 w 103"/>
                <a:gd name="T13" fmla="*/ 0 h 45"/>
                <a:gd name="T14" fmla="*/ 51 w 103"/>
                <a:gd name="T15" fmla="*/ 0 h 45"/>
                <a:gd name="T16" fmla="*/ 102 w 103"/>
                <a:gd name="T17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45">
                  <a:moveTo>
                    <a:pt x="102" y="22"/>
                  </a:moveTo>
                  <a:lnTo>
                    <a:pt x="102" y="22"/>
                  </a:lnTo>
                  <a:cubicBezTo>
                    <a:pt x="102" y="34"/>
                    <a:pt x="79" y="44"/>
                    <a:pt x="51" y="44"/>
                  </a:cubicBezTo>
                  <a:lnTo>
                    <a:pt x="51" y="44"/>
                  </a:lnTo>
                  <a:cubicBezTo>
                    <a:pt x="23" y="44"/>
                    <a:pt x="0" y="34"/>
                    <a:pt x="0" y="22"/>
                  </a:cubicBezTo>
                  <a:lnTo>
                    <a:pt x="0" y="22"/>
                  </a:lnTo>
                  <a:cubicBezTo>
                    <a:pt x="0" y="10"/>
                    <a:pt x="23" y="0"/>
                    <a:pt x="51" y="0"/>
                  </a:cubicBezTo>
                  <a:lnTo>
                    <a:pt x="51" y="0"/>
                  </a:lnTo>
                  <a:cubicBezTo>
                    <a:pt x="79" y="0"/>
                    <a:pt x="102" y="10"/>
                    <a:pt x="102" y="22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2" name="Freeform 199">
              <a:extLst>
                <a:ext uri="{FF2B5EF4-FFF2-40B4-BE49-F238E27FC236}">
                  <a16:creationId xmlns:a16="http://schemas.microsoft.com/office/drawing/2014/main" id="{FB392FD8-71E5-08B4-AC16-33C6D1D67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572" y="9366427"/>
              <a:ext cx="263807" cy="52761"/>
            </a:xfrm>
            <a:custGeom>
              <a:avLst/>
              <a:gdLst>
                <a:gd name="T0" fmla="*/ 0 w 221"/>
                <a:gd name="T1" fmla="*/ 45 h 46"/>
                <a:gd name="T2" fmla="*/ 220 w 221"/>
                <a:gd name="T3" fmla="*/ 45 h 46"/>
                <a:gd name="T4" fmla="*/ 220 w 221"/>
                <a:gd name="T5" fmla="*/ 0 h 46"/>
                <a:gd name="T6" fmla="*/ 0 w 221"/>
                <a:gd name="T7" fmla="*/ 0 h 46"/>
                <a:gd name="T8" fmla="*/ 0 w 221"/>
                <a:gd name="T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46">
                  <a:moveTo>
                    <a:pt x="0" y="45"/>
                  </a:moveTo>
                  <a:lnTo>
                    <a:pt x="220" y="45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45"/>
                  </a:lnTo>
                </a:path>
              </a:pathLst>
            </a:custGeom>
            <a:solidFill>
              <a:srgbClr val="C8C6C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3" name="Freeform 200">
              <a:extLst>
                <a:ext uri="{FF2B5EF4-FFF2-40B4-BE49-F238E27FC236}">
                  <a16:creationId xmlns:a16="http://schemas.microsoft.com/office/drawing/2014/main" id="{C3B2C8F2-F22D-22F6-7EFB-E32EDB38C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3444" y="8669975"/>
              <a:ext cx="42209" cy="612032"/>
            </a:xfrm>
            <a:custGeom>
              <a:avLst/>
              <a:gdLst>
                <a:gd name="T0" fmla="*/ 0 w 34"/>
                <a:gd name="T1" fmla="*/ 0 h 511"/>
                <a:gd name="T2" fmla="*/ 33 w 34"/>
                <a:gd name="T3" fmla="*/ 0 h 511"/>
                <a:gd name="T4" fmla="*/ 33 w 34"/>
                <a:gd name="T5" fmla="*/ 510 h 511"/>
                <a:gd name="T6" fmla="*/ 0 w 34"/>
                <a:gd name="T7" fmla="*/ 510 h 511"/>
                <a:gd name="T8" fmla="*/ 0 w 34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11">
                  <a:moveTo>
                    <a:pt x="0" y="0"/>
                  </a:moveTo>
                  <a:lnTo>
                    <a:pt x="33" y="0"/>
                  </a:lnTo>
                  <a:lnTo>
                    <a:pt x="33" y="510"/>
                  </a:lnTo>
                  <a:lnTo>
                    <a:pt x="0" y="510"/>
                  </a:lnTo>
                  <a:lnTo>
                    <a:pt x="0" y="0"/>
                  </a:lnTo>
                </a:path>
              </a:pathLst>
            </a:custGeom>
            <a:solidFill>
              <a:srgbClr val="E8912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4" name="Freeform 201">
              <a:extLst>
                <a:ext uri="{FF2B5EF4-FFF2-40B4-BE49-F238E27FC236}">
                  <a16:creationId xmlns:a16="http://schemas.microsoft.com/office/drawing/2014/main" id="{19EFD994-FF27-C3C1-6119-82E48CC98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492" y="10363614"/>
              <a:ext cx="216323" cy="443195"/>
            </a:xfrm>
            <a:custGeom>
              <a:avLst/>
              <a:gdLst>
                <a:gd name="T0" fmla="*/ 114 w 179"/>
                <a:gd name="T1" fmla="*/ 269 h 372"/>
                <a:gd name="T2" fmla="*/ 114 w 179"/>
                <a:gd name="T3" fmla="*/ 102 h 372"/>
                <a:gd name="T4" fmla="*/ 114 w 179"/>
                <a:gd name="T5" fmla="*/ 102 h 372"/>
                <a:gd name="T6" fmla="*/ 178 w 179"/>
                <a:gd name="T7" fmla="*/ 0 h 372"/>
                <a:gd name="T8" fmla="*/ 108 w 179"/>
                <a:gd name="T9" fmla="*/ 0 h 372"/>
                <a:gd name="T10" fmla="*/ 108 w 179"/>
                <a:gd name="T11" fmla="*/ 0 h 372"/>
                <a:gd name="T12" fmla="*/ 0 w 179"/>
                <a:gd name="T13" fmla="*/ 108 h 372"/>
                <a:gd name="T14" fmla="*/ 0 w 179"/>
                <a:gd name="T15" fmla="*/ 263 h 372"/>
                <a:gd name="T16" fmla="*/ 0 w 179"/>
                <a:gd name="T17" fmla="*/ 263 h 372"/>
                <a:gd name="T18" fmla="*/ 108 w 179"/>
                <a:gd name="T19" fmla="*/ 371 h 372"/>
                <a:gd name="T20" fmla="*/ 178 w 179"/>
                <a:gd name="T21" fmla="*/ 371 h 372"/>
                <a:gd name="T22" fmla="*/ 178 w 179"/>
                <a:gd name="T23" fmla="*/ 371 h 372"/>
                <a:gd name="T24" fmla="*/ 114 w 179"/>
                <a:gd name="T25" fmla="*/ 2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372">
                  <a:moveTo>
                    <a:pt x="114" y="269"/>
                  </a:moveTo>
                  <a:lnTo>
                    <a:pt x="114" y="102"/>
                  </a:lnTo>
                  <a:lnTo>
                    <a:pt x="114" y="102"/>
                  </a:lnTo>
                  <a:cubicBezTo>
                    <a:pt x="114" y="58"/>
                    <a:pt x="140" y="19"/>
                    <a:pt x="178" y="0"/>
                  </a:cubicBezTo>
                  <a:lnTo>
                    <a:pt x="108" y="0"/>
                  </a:lnTo>
                  <a:lnTo>
                    <a:pt x="108" y="0"/>
                  </a:lnTo>
                  <a:cubicBezTo>
                    <a:pt x="49" y="0"/>
                    <a:pt x="0" y="48"/>
                    <a:pt x="0" y="108"/>
                  </a:cubicBezTo>
                  <a:lnTo>
                    <a:pt x="0" y="263"/>
                  </a:lnTo>
                  <a:lnTo>
                    <a:pt x="0" y="263"/>
                  </a:lnTo>
                  <a:cubicBezTo>
                    <a:pt x="0" y="322"/>
                    <a:pt x="49" y="371"/>
                    <a:pt x="108" y="371"/>
                  </a:cubicBezTo>
                  <a:lnTo>
                    <a:pt x="178" y="371"/>
                  </a:lnTo>
                  <a:lnTo>
                    <a:pt x="178" y="371"/>
                  </a:lnTo>
                  <a:cubicBezTo>
                    <a:pt x="140" y="352"/>
                    <a:pt x="114" y="313"/>
                    <a:pt x="114" y="269"/>
                  </a:cubicBezTo>
                </a:path>
              </a:pathLst>
            </a:custGeom>
            <a:solidFill>
              <a:srgbClr val="7F8183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403D39FA-A61D-ABF6-1BF5-19506BDB3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557" y="10184225"/>
              <a:ext cx="1054029" cy="1054029"/>
            </a:xfrm>
            <a:custGeom>
              <a:avLst/>
              <a:gdLst>
                <a:gd name="connsiteX0" fmla="*/ 548045 w 1097338"/>
                <a:gd name="connsiteY0" fmla="*/ 0 h 1097338"/>
                <a:gd name="connsiteX1" fmla="*/ 1097338 w 1097338"/>
                <a:gd name="connsiteY1" fmla="*/ 549293 h 1097338"/>
                <a:gd name="connsiteX2" fmla="*/ 548045 w 1097338"/>
                <a:gd name="connsiteY2" fmla="*/ 1097338 h 1097338"/>
                <a:gd name="connsiteX3" fmla="*/ 0 w 1097338"/>
                <a:gd name="connsiteY3" fmla="*/ 549293 h 1097338"/>
                <a:gd name="connsiteX4" fmla="*/ 548045 w 1097338"/>
                <a:gd name="connsiteY4" fmla="*/ 0 h 109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338" h="1097338">
                  <a:moveTo>
                    <a:pt x="548045" y="0"/>
                  </a:moveTo>
                  <a:cubicBezTo>
                    <a:pt x="851404" y="0"/>
                    <a:pt x="1097338" y="245933"/>
                    <a:pt x="1097338" y="549293"/>
                  </a:cubicBezTo>
                  <a:cubicBezTo>
                    <a:pt x="1097338" y="851404"/>
                    <a:pt x="851404" y="1097338"/>
                    <a:pt x="548045" y="1097338"/>
                  </a:cubicBezTo>
                  <a:cubicBezTo>
                    <a:pt x="245934" y="1097338"/>
                    <a:pt x="0" y="851404"/>
                    <a:pt x="0" y="549293"/>
                  </a:cubicBezTo>
                  <a:cubicBezTo>
                    <a:pt x="0" y="245933"/>
                    <a:pt x="245934" y="0"/>
                    <a:pt x="548045" y="0"/>
                  </a:cubicBezTo>
                  <a:close/>
                </a:path>
              </a:pathLst>
            </a:custGeom>
            <a:gradFill>
              <a:gsLst>
                <a:gs pos="99000">
                  <a:srgbClr val="49484E"/>
                </a:gs>
                <a:gs pos="1000">
                  <a:srgbClr val="000000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6" name="Freeform 203">
              <a:extLst>
                <a:ext uri="{FF2B5EF4-FFF2-40B4-BE49-F238E27FC236}">
                  <a16:creationId xmlns:a16="http://schemas.microsoft.com/office/drawing/2014/main" id="{7EFDF7EC-ABBA-72F4-7724-D171A67EA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539" y="10432206"/>
              <a:ext cx="548718" cy="548718"/>
            </a:xfrm>
            <a:custGeom>
              <a:avLst/>
              <a:gdLst>
                <a:gd name="T0" fmla="*/ 459 w 460"/>
                <a:gd name="T1" fmla="*/ 230 h 460"/>
                <a:gd name="T2" fmla="*/ 459 w 460"/>
                <a:gd name="T3" fmla="*/ 230 h 460"/>
                <a:gd name="T4" fmla="*/ 229 w 460"/>
                <a:gd name="T5" fmla="*/ 459 h 460"/>
                <a:gd name="T6" fmla="*/ 229 w 460"/>
                <a:gd name="T7" fmla="*/ 459 h 460"/>
                <a:gd name="T8" fmla="*/ 0 w 460"/>
                <a:gd name="T9" fmla="*/ 230 h 460"/>
                <a:gd name="T10" fmla="*/ 0 w 460"/>
                <a:gd name="T11" fmla="*/ 230 h 460"/>
                <a:gd name="T12" fmla="*/ 229 w 460"/>
                <a:gd name="T13" fmla="*/ 0 h 460"/>
                <a:gd name="T14" fmla="*/ 229 w 460"/>
                <a:gd name="T15" fmla="*/ 0 h 460"/>
                <a:gd name="T16" fmla="*/ 459 w 460"/>
                <a:gd name="T17" fmla="*/ 23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460">
                  <a:moveTo>
                    <a:pt x="459" y="230"/>
                  </a:moveTo>
                  <a:lnTo>
                    <a:pt x="459" y="230"/>
                  </a:lnTo>
                  <a:cubicBezTo>
                    <a:pt x="459" y="356"/>
                    <a:pt x="356" y="459"/>
                    <a:pt x="229" y="459"/>
                  </a:cubicBezTo>
                  <a:lnTo>
                    <a:pt x="229" y="459"/>
                  </a:lnTo>
                  <a:cubicBezTo>
                    <a:pt x="103" y="459"/>
                    <a:pt x="0" y="356"/>
                    <a:pt x="0" y="230"/>
                  </a:cubicBezTo>
                  <a:lnTo>
                    <a:pt x="0" y="230"/>
                  </a:lnTo>
                  <a:cubicBezTo>
                    <a:pt x="0" y="103"/>
                    <a:pt x="103" y="0"/>
                    <a:pt x="229" y="0"/>
                  </a:cubicBezTo>
                  <a:lnTo>
                    <a:pt x="229" y="0"/>
                  </a:lnTo>
                  <a:cubicBezTo>
                    <a:pt x="356" y="0"/>
                    <a:pt x="459" y="103"/>
                    <a:pt x="459" y="230"/>
                  </a:cubicBezTo>
                </a:path>
              </a:pathLst>
            </a:custGeom>
            <a:solidFill>
              <a:srgbClr val="7F81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7" name="Freeform 204">
              <a:extLst>
                <a:ext uri="{FF2B5EF4-FFF2-40B4-BE49-F238E27FC236}">
                  <a16:creationId xmlns:a16="http://schemas.microsoft.com/office/drawing/2014/main" id="{6181AABD-2A2B-1F2C-B5DD-FE8EA83AB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853" y="10495520"/>
              <a:ext cx="427367" cy="427367"/>
            </a:xfrm>
            <a:custGeom>
              <a:avLst/>
              <a:gdLst>
                <a:gd name="T0" fmla="*/ 358 w 359"/>
                <a:gd name="T1" fmla="*/ 179 h 358"/>
                <a:gd name="T2" fmla="*/ 358 w 359"/>
                <a:gd name="T3" fmla="*/ 179 h 358"/>
                <a:gd name="T4" fmla="*/ 179 w 359"/>
                <a:gd name="T5" fmla="*/ 357 h 358"/>
                <a:gd name="T6" fmla="*/ 179 w 359"/>
                <a:gd name="T7" fmla="*/ 357 h 358"/>
                <a:gd name="T8" fmla="*/ 0 w 359"/>
                <a:gd name="T9" fmla="*/ 179 h 358"/>
                <a:gd name="T10" fmla="*/ 0 w 359"/>
                <a:gd name="T11" fmla="*/ 179 h 358"/>
                <a:gd name="T12" fmla="*/ 179 w 359"/>
                <a:gd name="T13" fmla="*/ 0 h 358"/>
                <a:gd name="T14" fmla="*/ 179 w 359"/>
                <a:gd name="T15" fmla="*/ 0 h 358"/>
                <a:gd name="T16" fmla="*/ 358 w 359"/>
                <a:gd name="T17" fmla="*/ 17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358">
                  <a:moveTo>
                    <a:pt x="358" y="179"/>
                  </a:moveTo>
                  <a:lnTo>
                    <a:pt x="358" y="179"/>
                  </a:lnTo>
                  <a:cubicBezTo>
                    <a:pt x="358" y="278"/>
                    <a:pt x="278" y="357"/>
                    <a:pt x="179" y="357"/>
                  </a:cubicBezTo>
                  <a:lnTo>
                    <a:pt x="179" y="357"/>
                  </a:lnTo>
                  <a:cubicBezTo>
                    <a:pt x="80" y="357"/>
                    <a:pt x="0" y="278"/>
                    <a:pt x="0" y="179"/>
                  </a:cubicBezTo>
                  <a:lnTo>
                    <a:pt x="0" y="179"/>
                  </a:lnTo>
                  <a:cubicBezTo>
                    <a:pt x="0" y="80"/>
                    <a:pt x="80" y="0"/>
                    <a:pt x="179" y="0"/>
                  </a:cubicBezTo>
                  <a:lnTo>
                    <a:pt x="179" y="0"/>
                  </a:lnTo>
                  <a:cubicBezTo>
                    <a:pt x="278" y="0"/>
                    <a:pt x="358" y="80"/>
                    <a:pt x="358" y="179"/>
                  </a:cubicBezTo>
                </a:path>
              </a:pathLst>
            </a:custGeom>
            <a:solidFill>
              <a:srgbClr val="C8C6C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8" name="Freeform 205">
              <a:extLst>
                <a:ext uri="{FF2B5EF4-FFF2-40B4-BE49-F238E27FC236}">
                  <a16:creationId xmlns:a16="http://schemas.microsoft.com/office/drawing/2014/main" id="{4369A8EF-9596-970F-2D5E-F2C196CF9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853" y="10495520"/>
              <a:ext cx="427367" cy="332395"/>
            </a:xfrm>
            <a:custGeom>
              <a:avLst/>
              <a:gdLst>
                <a:gd name="T0" fmla="*/ 358 w 359"/>
                <a:gd name="T1" fmla="*/ 179 h 279"/>
                <a:gd name="T2" fmla="*/ 358 w 359"/>
                <a:gd name="T3" fmla="*/ 179 h 279"/>
                <a:gd name="T4" fmla="*/ 179 w 359"/>
                <a:gd name="T5" fmla="*/ 135 h 279"/>
                <a:gd name="T6" fmla="*/ 179 w 359"/>
                <a:gd name="T7" fmla="*/ 135 h 279"/>
                <a:gd name="T8" fmla="*/ 0 w 359"/>
                <a:gd name="T9" fmla="*/ 179 h 279"/>
                <a:gd name="T10" fmla="*/ 0 w 359"/>
                <a:gd name="T11" fmla="*/ 179 h 279"/>
                <a:gd name="T12" fmla="*/ 179 w 359"/>
                <a:gd name="T13" fmla="*/ 0 h 279"/>
                <a:gd name="T14" fmla="*/ 179 w 359"/>
                <a:gd name="T15" fmla="*/ 0 h 279"/>
                <a:gd name="T16" fmla="*/ 358 w 359"/>
                <a:gd name="T17" fmla="*/ 1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279">
                  <a:moveTo>
                    <a:pt x="358" y="179"/>
                  </a:moveTo>
                  <a:lnTo>
                    <a:pt x="358" y="179"/>
                  </a:lnTo>
                  <a:cubicBezTo>
                    <a:pt x="358" y="278"/>
                    <a:pt x="278" y="135"/>
                    <a:pt x="179" y="135"/>
                  </a:cubicBezTo>
                  <a:lnTo>
                    <a:pt x="179" y="135"/>
                  </a:lnTo>
                  <a:cubicBezTo>
                    <a:pt x="80" y="135"/>
                    <a:pt x="0" y="278"/>
                    <a:pt x="0" y="179"/>
                  </a:cubicBezTo>
                  <a:lnTo>
                    <a:pt x="0" y="179"/>
                  </a:lnTo>
                  <a:cubicBezTo>
                    <a:pt x="0" y="80"/>
                    <a:pt x="80" y="0"/>
                    <a:pt x="179" y="0"/>
                  </a:cubicBezTo>
                  <a:lnTo>
                    <a:pt x="179" y="0"/>
                  </a:lnTo>
                  <a:cubicBezTo>
                    <a:pt x="278" y="0"/>
                    <a:pt x="358" y="80"/>
                    <a:pt x="358" y="179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D2247E03-FA43-FD41-B909-C44EE377E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4701" y="10184225"/>
              <a:ext cx="1054029" cy="1054029"/>
            </a:xfrm>
            <a:custGeom>
              <a:avLst/>
              <a:gdLst>
                <a:gd name="connsiteX0" fmla="*/ 548045 w 1097338"/>
                <a:gd name="connsiteY0" fmla="*/ 0 h 1097338"/>
                <a:gd name="connsiteX1" fmla="*/ 1097338 w 1097338"/>
                <a:gd name="connsiteY1" fmla="*/ 549293 h 1097338"/>
                <a:gd name="connsiteX2" fmla="*/ 548045 w 1097338"/>
                <a:gd name="connsiteY2" fmla="*/ 1097338 h 1097338"/>
                <a:gd name="connsiteX3" fmla="*/ 0 w 1097338"/>
                <a:gd name="connsiteY3" fmla="*/ 549293 h 1097338"/>
                <a:gd name="connsiteX4" fmla="*/ 548045 w 1097338"/>
                <a:gd name="connsiteY4" fmla="*/ 0 h 109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338" h="1097338">
                  <a:moveTo>
                    <a:pt x="548045" y="0"/>
                  </a:moveTo>
                  <a:cubicBezTo>
                    <a:pt x="851404" y="0"/>
                    <a:pt x="1097338" y="245933"/>
                    <a:pt x="1097338" y="549293"/>
                  </a:cubicBezTo>
                  <a:cubicBezTo>
                    <a:pt x="1097338" y="851404"/>
                    <a:pt x="851404" y="1097338"/>
                    <a:pt x="548045" y="1097338"/>
                  </a:cubicBezTo>
                  <a:cubicBezTo>
                    <a:pt x="245934" y="1097338"/>
                    <a:pt x="0" y="851404"/>
                    <a:pt x="0" y="549293"/>
                  </a:cubicBezTo>
                  <a:cubicBezTo>
                    <a:pt x="0" y="245933"/>
                    <a:pt x="245934" y="0"/>
                    <a:pt x="548045" y="0"/>
                  </a:cubicBezTo>
                  <a:close/>
                </a:path>
              </a:pathLst>
            </a:custGeom>
            <a:gradFill>
              <a:gsLst>
                <a:gs pos="99000">
                  <a:srgbClr val="49484E"/>
                </a:gs>
                <a:gs pos="1000">
                  <a:srgbClr val="000000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0" name="Freeform 207">
              <a:extLst>
                <a:ext uri="{FF2B5EF4-FFF2-40B4-BE49-F238E27FC236}">
                  <a16:creationId xmlns:a16="http://schemas.microsoft.com/office/drawing/2014/main" id="{986AFA92-C475-988F-BE44-9EE60247E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7955" y="10432206"/>
              <a:ext cx="548718" cy="548718"/>
            </a:xfrm>
            <a:custGeom>
              <a:avLst/>
              <a:gdLst>
                <a:gd name="T0" fmla="*/ 459 w 460"/>
                <a:gd name="T1" fmla="*/ 230 h 460"/>
                <a:gd name="T2" fmla="*/ 459 w 460"/>
                <a:gd name="T3" fmla="*/ 230 h 460"/>
                <a:gd name="T4" fmla="*/ 229 w 460"/>
                <a:gd name="T5" fmla="*/ 459 h 460"/>
                <a:gd name="T6" fmla="*/ 229 w 460"/>
                <a:gd name="T7" fmla="*/ 459 h 460"/>
                <a:gd name="T8" fmla="*/ 0 w 460"/>
                <a:gd name="T9" fmla="*/ 230 h 460"/>
                <a:gd name="T10" fmla="*/ 0 w 460"/>
                <a:gd name="T11" fmla="*/ 230 h 460"/>
                <a:gd name="T12" fmla="*/ 229 w 460"/>
                <a:gd name="T13" fmla="*/ 0 h 460"/>
                <a:gd name="T14" fmla="*/ 229 w 460"/>
                <a:gd name="T15" fmla="*/ 0 h 460"/>
                <a:gd name="T16" fmla="*/ 459 w 460"/>
                <a:gd name="T17" fmla="*/ 23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460">
                  <a:moveTo>
                    <a:pt x="459" y="230"/>
                  </a:moveTo>
                  <a:lnTo>
                    <a:pt x="459" y="230"/>
                  </a:lnTo>
                  <a:cubicBezTo>
                    <a:pt x="459" y="356"/>
                    <a:pt x="356" y="459"/>
                    <a:pt x="229" y="459"/>
                  </a:cubicBezTo>
                  <a:lnTo>
                    <a:pt x="229" y="459"/>
                  </a:lnTo>
                  <a:cubicBezTo>
                    <a:pt x="103" y="459"/>
                    <a:pt x="0" y="356"/>
                    <a:pt x="0" y="230"/>
                  </a:cubicBezTo>
                  <a:lnTo>
                    <a:pt x="0" y="230"/>
                  </a:lnTo>
                  <a:cubicBezTo>
                    <a:pt x="0" y="103"/>
                    <a:pt x="103" y="0"/>
                    <a:pt x="229" y="0"/>
                  </a:cubicBezTo>
                  <a:lnTo>
                    <a:pt x="229" y="0"/>
                  </a:lnTo>
                  <a:cubicBezTo>
                    <a:pt x="356" y="0"/>
                    <a:pt x="459" y="103"/>
                    <a:pt x="459" y="230"/>
                  </a:cubicBezTo>
                </a:path>
              </a:pathLst>
            </a:custGeom>
            <a:solidFill>
              <a:srgbClr val="7F818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1" name="Freeform 208">
              <a:extLst>
                <a:ext uri="{FF2B5EF4-FFF2-40B4-BE49-F238E27FC236}">
                  <a16:creationId xmlns:a16="http://schemas.microsoft.com/office/drawing/2014/main" id="{42C006F8-B97B-B019-F14F-9C235DD8C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5992" y="10495520"/>
              <a:ext cx="427369" cy="427367"/>
            </a:xfrm>
            <a:custGeom>
              <a:avLst/>
              <a:gdLst>
                <a:gd name="T0" fmla="*/ 358 w 359"/>
                <a:gd name="T1" fmla="*/ 179 h 358"/>
                <a:gd name="T2" fmla="*/ 358 w 359"/>
                <a:gd name="T3" fmla="*/ 179 h 358"/>
                <a:gd name="T4" fmla="*/ 178 w 359"/>
                <a:gd name="T5" fmla="*/ 357 h 358"/>
                <a:gd name="T6" fmla="*/ 178 w 359"/>
                <a:gd name="T7" fmla="*/ 357 h 358"/>
                <a:gd name="T8" fmla="*/ 0 w 359"/>
                <a:gd name="T9" fmla="*/ 179 h 358"/>
                <a:gd name="T10" fmla="*/ 0 w 359"/>
                <a:gd name="T11" fmla="*/ 179 h 358"/>
                <a:gd name="T12" fmla="*/ 178 w 359"/>
                <a:gd name="T13" fmla="*/ 0 h 358"/>
                <a:gd name="T14" fmla="*/ 178 w 359"/>
                <a:gd name="T15" fmla="*/ 0 h 358"/>
                <a:gd name="T16" fmla="*/ 358 w 359"/>
                <a:gd name="T17" fmla="*/ 17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358">
                  <a:moveTo>
                    <a:pt x="358" y="179"/>
                  </a:moveTo>
                  <a:lnTo>
                    <a:pt x="358" y="179"/>
                  </a:lnTo>
                  <a:cubicBezTo>
                    <a:pt x="358" y="278"/>
                    <a:pt x="277" y="357"/>
                    <a:pt x="178" y="357"/>
                  </a:cubicBezTo>
                  <a:lnTo>
                    <a:pt x="178" y="357"/>
                  </a:lnTo>
                  <a:cubicBezTo>
                    <a:pt x="80" y="357"/>
                    <a:pt x="0" y="278"/>
                    <a:pt x="0" y="179"/>
                  </a:cubicBezTo>
                  <a:lnTo>
                    <a:pt x="0" y="179"/>
                  </a:lnTo>
                  <a:cubicBezTo>
                    <a:pt x="0" y="80"/>
                    <a:pt x="80" y="0"/>
                    <a:pt x="178" y="0"/>
                  </a:cubicBezTo>
                  <a:lnTo>
                    <a:pt x="178" y="0"/>
                  </a:lnTo>
                  <a:cubicBezTo>
                    <a:pt x="277" y="0"/>
                    <a:pt x="358" y="80"/>
                    <a:pt x="358" y="179"/>
                  </a:cubicBezTo>
                </a:path>
              </a:pathLst>
            </a:custGeom>
            <a:solidFill>
              <a:srgbClr val="C8C6C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2" name="Freeform 209">
              <a:extLst>
                <a:ext uri="{FF2B5EF4-FFF2-40B4-BE49-F238E27FC236}">
                  <a16:creationId xmlns:a16="http://schemas.microsoft.com/office/drawing/2014/main" id="{DAE9A68F-D603-A630-F6EC-CE2AD66F2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5992" y="10495520"/>
              <a:ext cx="427369" cy="332395"/>
            </a:xfrm>
            <a:custGeom>
              <a:avLst/>
              <a:gdLst>
                <a:gd name="T0" fmla="*/ 358 w 359"/>
                <a:gd name="T1" fmla="*/ 179 h 279"/>
                <a:gd name="T2" fmla="*/ 358 w 359"/>
                <a:gd name="T3" fmla="*/ 179 h 279"/>
                <a:gd name="T4" fmla="*/ 178 w 359"/>
                <a:gd name="T5" fmla="*/ 135 h 279"/>
                <a:gd name="T6" fmla="*/ 178 w 359"/>
                <a:gd name="T7" fmla="*/ 135 h 279"/>
                <a:gd name="T8" fmla="*/ 0 w 359"/>
                <a:gd name="T9" fmla="*/ 179 h 279"/>
                <a:gd name="T10" fmla="*/ 0 w 359"/>
                <a:gd name="T11" fmla="*/ 179 h 279"/>
                <a:gd name="T12" fmla="*/ 178 w 359"/>
                <a:gd name="T13" fmla="*/ 0 h 279"/>
                <a:gd name="T14" fmla="*/ 178 w 359"/>
                <a:gd name="T15" fmla="*/ 0 h 279"/>
                <a:gd name="T16" fmla="*/ 358 w 359"/>
                <a:gd name="T17" fmla="*/ 1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279">
                  <a:moveTo>
                    <a:pt x="358" y="179"/>
                  </a:moveTo>
                  <a:lnTo>
                    <a:pt x="358" y="179"/>
                  </a:lnTo>
                  <a:cubicBezTo>
                    <a:pt x="358" y="278"/>
                    <a:pt x="277" y="135"/>
                    <a:pt x="178" y="135"/>
                  </a:cubicBezTo>
                  <a:lnTo>
                    <a:pt x="178" y="135"/>
                  </a:lnTo>
                  <a:cubicBezTo>
                    <a:pt x="80" y="135"/>
                    <a:pt x="0" y="278"/>
                    <a:pt x="0" y="179"/>
                  </a:cubicBezTo>
                  <a:lnTo>
                    <a:pt x="0" y="179"/>
                  </a:lnTo>
                  <a:cubicBezTo>
                    <a:pt x="0" y="80"/>
                    <a:pt x="80" y="0"/>
                    <a:pt x="178" y="0"/>
                  </a:cubicBezTo>
                  <a:lnTo>
                    <a:pt x="178" y="0"/>
                  </a:lnTo>
                  <a:cubicBezTo>
                    <a:pt x="277" y="0"/>
                    <a:pt x="358" y="80"/>
                    <a:pt x="358" y="179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3" name="Freeform 210">
              <a:extLst>
                <a:ext uri="{FF2B5EF4-FFF2-40B4-BE49-F238E27FC236}">
                  <a16:creationId xmlns:a16="http://schemas.microsoft.com/office/drawing/2014/main" id="{459819F8-9AD5-927C-F38F-010420444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4842" y="10010116"/>
              <a:ext cx="321844" cy="279634"/>
            </a:xfrm>
            <a:custGeom>
              <a:avLst/>
              <a:gdLst>
                <a:gd name="T0" fmla="*/ 164 w 270"/>
                <a:gd name="T1" fmla="*/ 228 h 235"/>
                <a:gd name="T2" fmla="*/ 73 w 270"/>
                <a:gd name="T3" fmla="*/ 213 h 235"/>
                <a:gd name="T4" fmla="*/ 73 w 270"/>
                <a:gd name="T5" fmla="*/ 213 h 235"/>
                <a:gd name="T6" fmla="*/ 0 w 270"/>
                <a:gd name="T7" fmla="*/ 131 h 235"/>
                <a:gd name="T8" fmla="*/ 0 w 270"/>
                <a:gd name="T9" fmla="*/ 103 h 235"/>
                <a:gd name="T10" fmla="*/ 0 w 270"/>
                <a:gd name="T11" fmla="*/ 103 h 235"/>
                <a:gd name="T12" fmla="*/ 73 w 270"/>
                <a:gd name="T13" fmla="*/ 21 h 235"/>
                <a:gd name="T14" fmla="*/ 164 w 270"/>
                <a:gd name="T15" fmla="*/ 6 h 235"/>
                <a:gd name="T16" fmla="*/ 164 w 270"/>
                <a:gd name="T17" fmla="*/ 6 h 235"/>
                <a:gd name="T18" fmla="*/ 269 w 270"/>
                <a:gd name="T19" fmla="*/ 99 h 235"/>
                <a:gd name="T20" fmla="*/ 269 w 270"/>
                <a:gd name="T21" fmla="*/ 134 h 235"/>
                <a:gd name="T22" fmla="*/ 269 w 270"/>
                <a:gd name="T23" fmla="*/ 134 h 235"/>
                <a:gd name="T24" fmla="*/ 164 w 270"/>
                <a:gd name="T25" fmla="*/ 22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0" h="235">
                  <a:moveTo>
                    <a:pt x="164" y="228"/>
                  </a:moveTo>
                  <a:lnTo>
                    <a:pt x="73" y="213"/>
                  </a:lnTo>
                  <a:lnTo>
                    <a:pt x="73" y="213"/>
                  </a:lnTo>
                  <a:cubicBezTo>
                    <a:pt x="32" y="208"/>
                    <a:pt x="0" y="173"/>
                    <a:pt x="0" y="131"/>
                  </a:cubicBezTo>
                  <a:lnTo>
                    <a:pt x="0" y="103"/>
                  </a:lnTo>
                  <a:lnTo>
                    <a:pt x="0" y="103"/>
                  </a:lnTo>
                  <a:cubicBezTo>
                    <a:pt x="0" y="61"/>
                    <a:pt x="32" y="26"/>
                    <a:pt x="73" y="21"/>
                  </a:cubicBezTo>
                  <a:lnTo>
                    <a:pt x="164" y="6"/>
                  </a:lnTo>
                  <a:lnTo>
                    <a:pt x="164" y="6"/>
                  </a:lnTo>
                  <a:cubicBezTo>
                    <a:pt x="221" y="0"/>
                    <a:pt x="269" y="43"/>
                    <a:pt x="269" y="99"/>
                  </a:cubicBezTo>
                  <a:lnTo>
                    <a:pt x="269" y="134"/>
                  </a:lnTo>
                  <a:lnTo>
                    <a:pt x="269" y="134"/>
                  </a:lnTo>
                  <a:cubicBezTo>
                    <a:pt x="269" y="191"/>
                    <a:pt x="221" y="234"/>
                    <a:pt x="164" y="228"/>
                  </a:cubicBezTo>
                </a:path>
              </a:pathLst>
            </a:custGeom>
            <a:solidFill>
              <a:srgbClr val="F9DF8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4" name="Freeform 211">
              <a:extLst>
                <a:ext uri="{FF2B5EF4-FFF2-40B4-BE49-F238E27FC236}">
                  <a16:creationId xmlns:a16="http://schemas.microsoft.com/office/drawing/2014/main" id="{E4CAD0E7-B5F2-E0A4-FFEA-D1F2E726E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4842" y="10010116"/>
              <a:ext cx="263807" cy="279634"/>
            </a:xfrm>
            <a:custGeom>
              <a:avLst/>
              <a:gdLst>
                <a:gd name="T0" fmla="*/ 164 w 222"/>
                <a:gd name="T1" fmla="*/ 228 h 235"/>
                <a:gd name="T2" fmla="*/ 73 w 222"/>
                <a:gd name="T3" fmla="*/ 213 h 235"/>
                <a:gd name="T4" fmla="*/ 73 w 222"/>
                <a:gd name="T5" fmla="*/ 213 h 235"/>
                <a:gd name="T6" fmla="*/ 0 w 222"/>
                <a:gd name="T7" fmla="*/ 131 h 235"/>
                <a:gd name="T8" fmla="*/ 0 w 222"/>
                <a:gd name="T9" fmla="*/ 103 h 235"/>
                <a:gd name="T10" fmla="*/ 0 w 222"/>
                <a:gd name="T11" fmla="*/ 103 h 235"/>
                <a:gd name="T12" fmla="*/ 73 w 222"/>
                <a:gd name="T13" fmla="*/ 21 h 235"/>
                <a:gd name="T14" fmla="*/ 164 w 222"/>
                <a:gd name="T15" fmla="*/ 6 h 235"/>
                <a:gd name="T16" fmla="*/ 164 w 222"/>
                <a:gd name="T17" fmla="*/ 6 h 235"/>
                <a:gd name="T18" fmla="*/ 115 w 222"/>
                <a:gd name="T19" fmla="*/ 92 h 235"/>
                <a:gd name="T20" fmla="*/ 115 w 222"/>
                <a:gd name="T21" fmla="*/ 127 h 235"/>
                <a:gd name="T22" fmla="*/ 115 w 222"/>
                <a:gd name="T23" fmla="*/ 127 h 235"/>
                <a:gd name="T24" fmla="*/ 164 w 222"/>
                <a:gd name="T25" fmla="*/ 22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35">
                  <a:moveTo>
                    <a:pt x="164" y="228"/>
                  </a:moveTo>
                  <a:lnTo>
                    <a:pt x="73" y="213"/>
                  </a:lnTo>
                  <a:lnTo>
                    <a:pt x="73" y="213"/>
                  </a:lnTo>
                  <a:cubicBezTo>
                    <a:pt x="32" y="208"/>
                    <a:pt x="0" y="173"/>
                    <a:pt x="0" y="131"/>
                  </a:cubicBezTo>
                  <a:lnTo>
                    <a:pt x="0" y="103"/>
                  </a:lnTo>
                  <a:lnTo>
                    <a:pt x="0" y="103"/>
                  </a:lnTo>
                  <a:cubicBezTo>
                    <a:pt x="0" y="61"/>
                    <a:pt x="32" y="26"/>
                    <a:pt x="73" y="21"/>
                  </a:cubicBezTo>
                  <a:lnTo>
                    <a:pt x="164" y="6"/>
                  </a:lnTo>
                  <a:lnTo>
                    <a:pt x="164" y="6"/>
                  </a:lnTo>
                  <a:cubicBezTo>
                    <a:pt x="221" y="0"/>
                    <a:pt x="115" y="35"/>
                    <a:pt x="115" y="92"/>
                  </a:cubicBezTo>
                  <a:lnTo>
                    <a:pt x="115" y="127"/>
                  </a:lnTo>
                  <a:lnTo>
                    <a:pt x="115" y="127"/>
                  </a:lnTo>
                  <a:cubicBezTo>
                    <a:pt x="115" y="183"/>
                    <a:pt x="221" y="234"/>
                    <a:pt x="164" y="228"/>
                  </a:cubicBezTo>
                </a:path>
              </a:pathLst>
            </a:custGeom>
            <a:solidFill>
              <a:srgbClr val="F5CA54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5" name="Freeform 212">
              <a:extLst>
                <a:ext uri="{FF2B5EF4-FFF2-40B4-BE49-F238E27FC236}">
                  <a16:creationId xmlns:a16="http://schemas.microsoft.com/office/drawing/2014/main" id="{E490FD6A-021D-FC82-45CF-88B495C13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708" y="10062878"/>
              <a:ext cx="168838" cy="73866"/>
            </a:xfrm>
            <a:custGeom>
              <a:avLst/>
              <a:gdLst>
                <a:gd name="T0" fmla="*/ 140 w 141"/>
                <a:gd name="T1" fmla="*/ 30 h 62"/>
                <a:gd name="T2" fmla="*/ 140 w 141"/>
                <a:gd name="T3" fmla="*/ 30 h 62"/>
                <a:gd name="T4" fmla="*/ 70 w 141"/>
                <a:gd name="T5" fmla="*/ 61 h 62"/>
                <a:gd name="T6" fmla="*/ 70 w 141"/>
                <a:gd name="T7" fmla="*/ 61 h 62"/>
                <a:gd name="T8" fmla="*/ 0 w 141"/>
                <a:gd name="T9" fmla="*/ 30 h 62"/>
                <a:gd name="T10" fmla="*/ 0 w 141"/>
                <a:gd name="T11" fmla="*/ 30 h 62"/>
                <a:gd name="T12" fmla="*/ 70 w 141"/>
                <a:gd name="T13" fmla="*/ 0 h 62"/>
                <a:gd name="T14" fmla="*/ 70 w 141"/>
                <a:gd name="T15" fmla="*/ 0 h 62"/>
                <a:gd name="T16" fmla="*/ 140 w 141"/>
                <a:gd name="T17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62">
                  <a:moveTo>
                    <a:pt x="140" y="30"/>
                  </a:moveTo>
                  <a:lnTo>
                    <a:pt x="140" y="30"/>
                  </a:lnTo>
                  <a:cubicBezTo>
                    <a:pt x="140" y="47"/>
                    <a:pt x="108" y="61"/>
                    <a:pt x="70" y="61"/>
                  </a:cubicBezTo>
                  <a:lnTo>
                    <a:pt x="70" y="61"/>
                  </a:lnTo>
                  <a:cubicBezTo>
                    <a:pt x="31" y="61"/>
                    <a:pt x="0" y="47"/>
                    <a:pt x="0" y="30"/>
                  </a:cubicBezTo>
                  <a:lnTo>
                    <a:pt x="0" y="30"/>
                  </a:lnTo>
                  <a:cubicBezTo>
                    <a:pt x="0" y="13"/>
                    <a:pt x="31" y="0"/>
                    <a:pt x="70" y="0"/>
                  </a:cubicBezTo>
                  <a:lnTo>
                    <a:pt x="70" y="0"/>
                  </a:lnTo>
                  <a:cubicBezTo>
                    <a:pt x="108" y="0"/>
                    <a:pt x="140" y="13"/>
                    <a:pt x="140" y="3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6" name="Freeform 213">
              <a:extLst>
                <a:ext uri="{FF2B5EF4-FFF2-40B4-BE49-F238E27FC236}">
                  <a16:creationId xmlns:a16="http://schemas.microsoft.com/office/drawing/2014/main" id="{1920F2F1-10C0-D69D-D0A5-7CE8B6E4C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3385" y="8511692"/>
              <a:ext cx="73866" cy="2010208"/>
            </a:xfrm>
            <a:custGeom>
              <a:avLst/>
              <a:gdLst>
                <a:gd name="T0" fmla="*/ 62 w 63"/>
                <a:gd name="T1" fmla="*/ 1681 h 1682"/>
                <a:gd name="T2" fmla="*/ 0 w 63"/>
                <a:gd name="T3" fmla="*/ 1681 h 1682"/>
                <a:gd name="T4" fmla="*/ 0 w 63"/>
                <a:gd name="T5" fmla="*/ 0 h 1682"/>
                <a:gd name="T6" fmla="*/ 62 w 63"/>
                <a:gd name="T7" fmla="*/ 0 h 1682"/>
                <a:gd name="T8" fmla="*/ 62 w 63"/>
                <a:gd name="T9" fmla="*/ 1681 h 1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682">
                  <a:moveTo>
                    <a:pt x="62" y="1681"/>
                  </a:moveTo>
                  <a:lnTo>
                    <a:pt x="0" y="1681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1681"/>
                  </a:lnTo>
                </a:path>
              </a:pathLst>
            </a:custGeom>
            <a:solidFill>
              <a:srgbClr val="3D0D46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7" name="Freeform 214">
              <a:extLst>
                <a:ext uri="{FF2B5EF4-FFF2-40B4-BE49-F238E27FC236}">
                  <a16:creationId xmlns:a16="http://schemas.microsoft.com/office/drawing/2014/main" id="{7F22956D-D774-D894-C8BF-449EE0E71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609" y="9429739"/>
              <a:ext cx="364052" cy="279634"/>
            </a:xfrm>
            <a:custGeom>
              <a:avLst/>
              <a:gdLst>
                <a:gd name="T0" fmla="*/ 261 w 305"/>
                <a:gd name="T1" fmla="*/ 53 h 234"/>
                <a:gd name="T2" fmla="*/ 304 w 305"/>
                <a:gd name="T3" fmla="*/ 0 h 234"/>
                <a:gd name="T4" fmla="*/ 18 w 305"/>
                <a:gd name="T5" fmla="*/ 52 h 234"/>
                <a:gd name="T6" fmla="*/ 18 w 305"/>
                <a:gd name="T7" fmla="*/ 52 h 234"/>
                <a:gd name="T8" fmla="*/ 0 w 305"/>
                <a:gd name="T9" fmla="*/ 74 h 234"/>
                <a:gd name="T10" fmla="*/ 0 w 305"/>
                <a:gd name="T11" fmla="*/ 198 h 234"/>
                <a:gd name="T12" fmla="*/ 0 w 305"/>
                <a:gd name="T13" fmla="*/ 198 h 234"/>
                <a:gd name="T14" fmla="*/ 36 w 305"/>
                <a:gd name="T15" fmla="*/ 233 h 234"/>
                <a:gd name="T16" fmla="*/ 36 w 305"/>
                <a:gd name="T17" fmla="*/ 233 h 234"/>
                <a:gd name="T18" fmla="*/ 72 w 305"/>
                <a:gd name="T19" fmla="*/ 198 h 234"/>
                <a:gd name="T20" fmla="*/ 72 w 305"/>
                <a:gd name="T21" fmla="*/ 138 h 234"/>
                <a:gd name="T22" fmla="*/ 72 w 305"/>
                <a:gd name="T23" fmla="*/ 138 h 234"/>
                <a:gd name="T24" fmla="*/ 90 w 305"/>
                <a:gd name="T25" fmla="*/ 115 h 234"/>
                <a:gd name="T26" fmla="*/ 182 w 305"/>
                <a:gd name="T27" fmla="*/ 99 h 234"/>
                <a:gd name="T28" fmla="*/ 182 w 305"/>
                <a:gd name="T29" fmla="*/ 99 h 234"/>
                <a:gd name="T30" fmla="*/ 261 w 305"/>
                <a:gd name="T31" fmla="*/ 5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5" h="234">
                  <a:moveTo>
                    <a:pt x="261" y="53"/>
                  </a:moveTo>
                  <a:lnTo>
                    <a:pt x="304" y="0"/>
                  </a:lnTo>
                  <a:lnTo>
                    <a:pt x="18" y="52"/>
                  </a:lnTo>
                  <a:lnTo>
                    <a:pt x="18" y="52"/>
                  </a:lnTo>
                  <a:cubicBezTo>
                    <a:pt x="9" y="54"/>
                    <a:pt x="0" y="63"/>
                    <a:pt x="0" y="74"/>
                  </a:cubicBezTo>
                  <a:lnTo>
                    <a:pt x="0" y="198"/>
                  </a:lnTo>
                  <a:lnTo>
                    <a:pt x="0" y="198"/>
                  </a:lnTo>
                  <a:cubicBezTo>
                    <a:pt x="0" y="218"/>
                    <a:pt x="17" y="233"/>
                    <a:pt x="36" y="233"/>
                  </a:cubicBezTo>
                  <a:lnTo>
                    <a:pt x="36" y="233"/>
                  </a:lnTo>
                  <a:cubicBezTo>
                    <a:pt x="56" y="233"/>
                    <a:pt x="72" y="218"/>
                    <a:pt x="72" y="198"/>
                  </a:cubicBezTo>
                  <a:lnTo>
                    <a:pt x="72" y="138"/>
                  </a:lnTo>
                  <a:lnTo>
                    <a:pt x="72" y="138"/>
                  </a:lnTo>
                  <a:cubicBezTo>
                    <a:pt x="72" y="127"/>
                    <a:pt x="80" y="117"/>
                    <a:pt x="90" y="115"/>
                  </a:cubicBezTo>
                  <a:lnTo>
                    <a:pt x="182" y="99"/>
                  </a:lnTo>
                  <a:lnTo>
                    <a:pt x="182" y="99"/>
                  </a:lnTo>
                  <a:cubicBezTo>
                    <a:pt x="213" y="95"/>
                    <a:pt x="241" y="78"/>
                    <a:pt x="261" y="53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BF1132B5-B54E-01BF-F6C4-9B60004CB9FC}"/>
              </a:ext>
            </a:extLst>
          </p:cNvPr>
          <p:cNvSpPr txBox="1"/>
          <p:nvPr/>
        </p:nvSpPr>
        <p:spPr>
          <a:xfrm>
            <a:off x="312718" y="221894"/>
            <a:ext cx="5800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Model Next Steps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9" name="Freeform 215">
            <a:extLst>
              <a:ext uri="{FF2B5EF4-FFF2-40B4-BE49-F238E27FC236}">
                <a16:creationId xmlns:a16="http://schemas.microsoft.com/office/drawing/2014/main" id="{7F814E37-277D-A17A-9F44-D044236D7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696" y="899376"/>
            <a:ext cx="3613486" cy="1253457"/>
          </a:xfrm>
          <a:prstGeom prst="roundRect">
            <a:avLst>
              <a:gd name="adj" fmla="val 7919"/>
            </a:avLst>
          </a:prstGeom>
          <a:solidFill>
            <a:srgbClr val="8FC8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0" name="Freeform 216">
            <a:extLst>
              <a:ext uri="{FF2B5EF4-FFF2-40B4-BE49-F238E27FC236}">
                <a16:creationId xmlns:a16="http://schemas.microsoft.com/office/drawing/2014/main" id="{71B64975-49C5-B17B-C093-4007BDCAB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177" y="906075"/>
            <a:ext cx="903480" cy="1246758"/>
          </a:xfrm>
          <a:custGeom>
            <a:avLst/>
            <a:gdLst>
              <a:gd name="T0" fmla="*/ 1967 w 1968"/>
              <a:gd name="T1" fmla="*/ 508 h 1639"/>
              <a:gd name="T2" fmla="*/ 1967 w 1968"/>
              <a:gd name="T3" fmla="*/ 508 h 1639"/>
              <a:gd name="T4" fmla="*/ 1867 w 1968"/>
              <a:gd name="T5" fmla="*/ 0 h 1639"/>
              <a:gd name="T6" fmla="*/ 122 w 1968"/>
              <a:gd name="T7" fmla="*/ 0 h 1639"/>
              <a:gd name="T8" fmla="*/ 122 w 1968"/>
              <a:gd name="T9" fmla="*/ 0 h 1639"/>
              <a:gd name="T10" fmla="*/ 0 w 1968"/>
              <a:gd name="T11" fmla="*/ 122 h 1639"/>
              <a:gd name="T12" fmla="*/ 0 w 1968"/>
              <a:gd name="T13" fmla="*/ 1516 h 1639"/>
              <a:gd name="T14" fmla="*/ 0 w 1968"/>
              <a:gd name="T15" fmla="*/ 1516 h 1639"/>
              <a:gd name="T16" fmla="*/ 122 w 1968"/>
              <a:gd name="T17" fmla="*/ 1638 h 1639"/>
              <a:gd name="T18" fmla="*/ 1334 w 1968"/>
              <a:gd name="T19" fmla="*/ 1638 h 1639"/>
              <a:gd name="T20" fmla="*/ 1334 w 1968"/>
              <a:gd name="T21" fmla="*/ 1638 h 1639"/>
              <a:gd name="T22" fmla="*/ 1967 w 1968"/>
              <a:gd name="T23" fmla="*/ 508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8" h="1639">
                <a:moveTo>
                  <a:pt x="1967" y="508"/>
                </a:moveTo>
                <a:lnTo>
                  <a:pt x="1967" y="508"/>
                </a:lnTo>
                <a:cubicBezTo>
                  <a:pt x="1967" y="328"/>
                  <a:pt x="1931" y="157"/>
                  <a:pt x="1867" y="0"/>
                </a:cubicBezTo>
                <a:lnTo>
                  <a:pt x="122" y="0"/>
                </a:lnTo>
                <a:lnTo>
                  <a:pt x="122" y="0"/>
                </a:lnTo>
                <a:cubicBezTo>
                  <a:pt x="55" y="0"/>
                  <a:pt x="0" y="55"/>
                  <a:pt x="0" y="122"/>
                </a:cubicBezTo>
                <a:lnTo>
                  <a:pt x="0" y="1516"/>
                </a:lnTo>
                <a:lnTo>
                  <a:pt x="0" y="1516"/>
                </a:lnTo>
                <a:cubicBezTo>
                  <a:pt x="0" y="1583"/>
                  <a:pt x="55" y="1638"/>
                  <a:pt x="122" y="1638"/>
                </a:cubicBezTo>
                <a:lnTo>
                  <a:pt x="1334" y="1638"/>
                </a:lnTo>
                <a:lnTo>
                  <a:pt x="1334" y="1638"/>
                </a:lnTo>
                <a:cubicBezTo>
                  <a:pt x="1714" y="1405"/>
                  <a:pt x="1967" y="986"/>
                  <a:pt x="1967" y="508"/>
                </a:cubicBezTo>
              </a:path>
            </a:pathLst>
          </a:custGeom>
          <a:solidFill>
            <a:srgbClr val="51A0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2" name="Freeform 217">
            <a:extLst>
              <a:ext uri="{FF2B5EF4-FFF2-40B4-BE49-F238E27FC236}">
                <a16:creationId xmlns:a16="http://schemas.microsoft.com/office/drawing/2014/main" id="{89888F06-4D0C-0760-EE5D-BC794ACBA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3882" y="2358499"/>
            <a:ext cx="3619388" cy="1014555"/>
          </a:xfrm>
          <a:prstGeom prst="roundRect">
            <a:avLst>
              <a:gd name="adj" fmla="val 7246"/>
            </a:avLst>
          </a:prstGeom>
          <a:solidFill>
            <a:srgbClr val="9CD4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1" name="Freeform 218">
            <a:extLst>
              <a:ext uri="{FF2B5EF4-FFF2-40B4-BE49-F238E27FC236}">
                <a16:creationId xmlns:a16="http://schemas.microsoft.com/office/drawing/2014/main" id="{8678D929-4B74-18FF-5946-8DA8657B1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748" y="2364657"/>
            <a:ext cx="845428" cy="1008397"/>
          </a:xfrm>
          <a:custGeom>
            <a:avLst/>
            <a:gdLst>
              <a:gd name="T0" fmla="*/ 1967 w 1968"/>
              <a:gd name="T1" fmla="*/ 507 h 1639"/>
              <a:gd name="T2" fmla="*/ 1967 w 1968"/>
              <a:gd name="T3" fmla="*/ 507 h 1639"/>
              <a:gd name="T4" fmla="*/ 1867 w 1968"/>
              <a:gd name="T5" fmla="*/ 0 h 1639"/>
              <a:gd name="T6" fmla="*/ 122 w 1968"/>
              <a:gd name="T7" fmla="*/ 0 h 1639"/>
              <a:gd name="T8" fmla="*/ 122 w 1968"/>
              <a:gd name="T9" fmla="*/ 0 h 1639"/>
              <a:gd name="T10" fmla="*/ 0 w 1968"/>
              <a:gd name="T11" fmla="*/ 122 h 1639"/>
              <a:gd name="T12" fmla="*/ 0 w 1968"/>
              <a:gd name="T13" fmla="*/ 1516 h 1639"/>
              <a:gd name="T14" fmla="*/ 0 w 1968"/>
              <a:gd name="T15" fmla="*/ 1516 h 1639"/>
              <a:gd name="T16" fmla="*/ 122 w 1968"/>
              <a:gd name="T17" fmla="*/ 1638 h 1639"/>
              <a:gd name="T18" fmla="*/ 1334 w 1968"/>
              <a:gd name="T19" fmla="*/ 1638 h 1639"/>
              <a:gd name="T20" fmla="*/ 1334 w 1968"/>
              <a:gd name="T21" fmla="*/ 1638 h 1639"/>
              <a:gd name="T22" fmla="*/ 1967 w 1968"/>
              <a:gd name="T23" fmla="*/ 507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8" h="1639">
                <a:moveTo>
                  <a:pt x="1967" y="507"/>
                </a:moveTo>
                <a:lnTo>
                  <a:pt x="1967" y="507"/>
                </a:lnTo>
                <a:cubicBezTo>
                  <a:pt x="1967" y="327"/>
                  <a:pt x="1931" y="156"/>
                  <a:pt x="1867" y="0"/>
                </a:cubicBezTo>
                <a:lnTo>
                  <a:pt x="122" y="0"/>
                </a:lnTo>
                <a:lnTo>
                  <a:pt x="122" y="0"/>
                </a:lnTo>
                <a:cubicBezTo>
                  <a:pt x="55" y="0"/>
                  <a:pt x="0" y="55"/>
                  <a:pt x="0" y="122"/>
                </a:cubicBezTo>
                <a:lnTo>
                  <a:pt x="0" y="1516"/>
                </a:lnTo>
                <a:lnTo>
                  <a:pt x="0" y="1516"/>
                </a:lnTo>
                <a:cubicBezTo>
                  <a:pt x="0" y="1583"/>
                  <a:pt x="55" y="1638"/>
                  <a:pt x="122" y="1638"/>
                </a:cubicBezTo>
                <a:lnTo>
                  <a:pt x="1334" y="1638"/>
                </a:lnTo>
                <a:lnTo>
                  <a:pt x="1334" y="1638"/>
                </a:lnTo>
                <a:cubicBezTo>
                  <a:pt x="1714" y="1405"/>
                  <a:pt x="1967" y="986"/>
                  <a:pt x="1967" y="507"/>
                </a:cubicBezTo>
              </a:path>
            </a:pathLst>
          </a:custGeom>
          <a:solidFill>
            <a:srgbClr val="6BB6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3" name="Freeform 219">
            <a:extLst>
              <a:ext uri="{FF2B5EF4-FFF2-40B4-BE49-F238E27FC236}">
                <a16:creationId xmlns:a16="http://schemas.microsoft.com/office/drawing/2014/main" id="{89CBECEB-0CD9-B451-D5F7-335EEA3AA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914" y="3575508"/>
            <a:ext cx="3613486" cy="948176"/>
          </a:xfrm>
          <a:prstGeom prst="roundRect">
            <a:avLst>
              <a:gd name="adj" fmla="val 7246"/>
            </a:avLst>
          </a:prstGeom>
          <a:solidFill>
            <a:srgbClr val="FAB14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4" name="Freeform 220">
            <a:extLst>
              <a:ext uri="{FF2B5EF4-FFF2-40B4-BE49-F238E27FC236}">
                <a16:creationId xmlns:a16="http://schemas.microsoft.com/office/drawing/2014/main" id="{719CDE57-DE46-FBA6-17F3-AD2027700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043" y="3578373"/>
            <a:ext cx="831556" cy="934818"/>
          </a:xfrm>
          <a:custGeom>
            <a:avLst/>
            <a:gdLst>
              <a:gd name="T0" fmla="*/ 1967 w 1968"/>
              <a:gd name="T1" fmla="*/ 507 h 1639"/>
              <a:gd name="T2" fmla="*/ 1967 w 1968"/>
              <a:gd name="T3" fmla="*/ 507 h 1639"/>
              <a:gd name="T4" fmla="*/ 1867 w 1968"/>
              <a:gd name="T5" fmla="*/ 0 h 1639"/>
              <a:gd name="T6" fmla="*/ 122 w 1968"/>
              <a:gd name="T7" fmla="*/ 0 h 1639"/>
              <a:gd name="T8" fmla="*/ 122 w 1968"/>
              <a:gd name="T9" fmla="*/ 0 h 1639"/>
              <a:gd name="T10" fmla="*/ 0 w 1968"/>
              <a:gd name="T11" fmla="*/ 122 h 1639"/>
              <a:gd name="T12" fmla="*/ 0 w 1968"/>
              <a:gd name="T13" fmla="*/ 1516 h 1639"/>
              <a:gd name="T14" fmla="*/ 0 w 1968"/>
              <a:gd name="T15" fmla="*/ 1516 h 1639"/>
              <a:gd name="T16" fmla="*/ 122 w 1968"/>
              <a:gd name="T17" fmla="*/ 1638 h 1639"/>
              <a:gd name="T18" fmla="*/ 1334 w 1968"/>
              <a:gd name="T19" fmla="*/ 1638 h 1639"/>
              <a:gd name="T20" fmla="*/ 1334 w 1968"/>
              <a:gd name="T21" fmla="*/ 1638 h 1639"/>
              <a:gd name="T22" fmla="*/ 1967 w 1968"/>
              <a:gd name="T23" fmla="*/ 507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8" h="1639">
                <a:moveTo>
                  <a:pt x="1967" y="507"/>
                </a:moveTo>
                <a:lnTo>
                  <a:pt x="1967" y="507"/>
                </a:lnTo>
                <a:cubicBezTo>
                  <a:pt x="1967" y="328"/>
                  <a:pt x="1931" y="156"/>
                  <a:pt x="1867" y="0"/>
                </a:cubicBezTo>
                <a:lnTo>
                  <a:pt x="122" y="0"/>
                </a:lnTo>
                <a:lnTo>
                  <a:pt x="122" y="0"/>
                </a:lnTo>
                <a:cubicBezTo>
                  <a:pt x="55" y="0"/>
                  <a:pt x="0" y="55"/>
                  <a:pt x="0" y="122"/>
                </a:cubicBezTo>
                <a:lnTo>
                  <a:pt x="0" y="1516"/>
                </a:lnTo>
                <a:lnTo>
                  <a:pt x="0" y="1516"/>
                </a:lnTo>
                <a:cubicBezTo>
                  <a:pt x="0" y="1583"/>
                  <a:pt x="55" y="1638"/>
                  <a:pt x="122" y="1638"/>
                </a:cubicBezTo>
                <a:lnTo>
                  <a:pt x="1334" y="1638"/>
                </a:lnTo>
                <a:lnTo>
                  <a:pt x="1334" y="1638"/>
                </a:lnTo>
                <a:cubicBezTo>
                  <a:pt x="1714" y="1405"/>
                  <a:pt x="1967" y="986"/>
                  <a:pt x="1967" y="507"/>
                </a:cubicBezTo>
              </a:path>
            </a:pathLst>
          </a:custGeom>
          <a:solidFill>
            <a:srgbClr val="EF83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C73638-4F3C-3C09-E2C9-F1E6AE4CCD11}"/>
              </a:ext>
            </a:extLst>
          </p:cNvPr>
          <p:cNvSpPr txBox="1"/>
          <p:nvPr/>
        </p:nvSpPr>
        <p:spPr>
          <a:xfrm>
            <a:off x="6252726" y="963471"/>
            <a:ext cx="24384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Introduce weighting and dynamic assignment of stores based on overall sales performance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B8A8C5F-822D-E2BE-9AF6-E4D9615C13EC}"/>
              </a:ext>
            </a:extLst>
          </p:cNvPr>
          <p:cNvSpPr txBox="1"/>
          <p:nvPr/>
        </p:nvSpPr>
        <p:spPr>
          <a:xfrm>
            <a:off x="6233859" y="2447125"/>
            <a:ext cx="2523066" cy="79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Replace current method of selection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453E21A-E36C-4B39-BD81-A97AA8CA907C}"/>
              </a:ext>
            </a:extLst>
          </p:cNvPr>
          <p:cNvSpPr txBox="1"/>
          <p:nvPr/>
        </p:nvSpPr>
        <p:spPr>
          <a:xfrm>
            <a:off x="5362293" y="1283268"/>
            <a:ext cx="73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01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71E1B2E-E79F-364E-D342-5E2E1876C8EF}"/>
              </a:ext>
            </a:extLst>
          </p:cNvPr>
          <p:cNvSpPr txBox="1"/>
          <p:nvPr/>
        </p:nvSpPr>
        <p:spPr>
          <a:xfrm>
            <a:off x="5443345" y="3755985"/>
            <a:ext cx="73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03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6BCA67C-E5E7-24A8-6938-C26494077B5D}"/>
              </a:ext>
            </a:extLst>
          </p:cNvPr>
          <p:cNvSpPr txBox="1"/>
          <p:nvPr/>
        </p:nvSpPr>
        <p:spPr>
          <a:xfrm>
            <a:off x="5422641" y="2551776"/>
            <a:ext cx="73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02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1BE6D83-AEC3-25DD-567A-1245D52C359D}"/>
              </a:ext>
            </a:extLst>
          </p:cNvPr>
          <p:cNvSpPr txBox="1"/>
          <p:nvPr/>
        </p:nvSpPr>
        <p:spPr>
          <a:xfrm>
            <a:off x="6233859" y="3613746"/>
            <a:ext cx="2523066" cy="79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Revenue maximization under constraints</a:t>
            </a:r>
          </a:p>
        </p:txBody>
      </p:sp>
    </p:spTree>
    <p:extLst>
      <p:ext uri="{BB962C8B-B14F-4D97-AF65-F5344CB8AC3E}">
        <p14:creationId xmlns:p14="http://schemas.microsoft.com/office/powerpoint/2010/main" val="3893138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311700" y="333825"/>
            <a:ext cx="8520600" cy="663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374073" y="1278329"/>
            <a:ext cx="4522123" cy="2983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7663" indent="-339725" algn="just">
              <a:lnSpc>
                <a:spcPct val="150000"/>
              </a:lnSpc>
              <a:spcAft>
                <a:spcPts val="1200"/>
              </a:spcAft>
            </a:pPr>
            <a:r>
              <a:rPr lang="en-US" sz="200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Optimized model that meets the requirement and improves service.</a:t>
            </a:r>
          </a:p>
          <a:p>
            <a:pPr marL="347663" indent="-339725" algn="just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KPIs met.</a:t>
            </a:r>
          </a:p>
          <a:p>
            <a:pPr marL="347663" indent="-339725" algn="just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Opportunity to adjust model based on revenue maximization</a:t>
            </a:r>
          </a:p>
          <a:p>
            <a:pPr marL="347663" indent="-339725" algn="just">
              <a:lnSpc>
                <a:spcPct val="150000"/>
              </a:lnSpc>
              <a:spcAft>
                <a:spcPts val="1200"/>
              </a:spcAft>
            </a:pPr>
            <a:endParaRPr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F7322-9E60-EB3E-6671-86862063F640}"/>
              </a:ext>
            </a:extLst>
          </p:cNvPr>
          <p:cNvSpPr txBox="1"/>
          <p:nvPr/>
        </p:nvSpPr>
        <p:spPr>
          <a:xfrm>
            <a:off x="1048437" y="4414624"/>
            <a:ext cx="7047126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Rudi’s now have optimized delivery routes</a:t>
            </a:r>
          </a:p>
        </p:txBody>
      </p:sp>
      <p:pic>
        <p:nvPicPr>
          <p:cNvPr id="4100" name="Picture 4" descr="Google Maps: How to change or update your home address">
            <a:extLst>
              <a:ext uri="{FF2B5EF4-FFF2-40B4-BE49-F238E27FC236}">
                <a16:creationId xmlns:a16="http://schemas.microsoft.com/office/drawing/2014/main" id="{D41113DC-D39C-B866-B111-ED1CE94D5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5" r="15356"/>
          <a:stretch/>
        </p:blipFill>
        <p:spPr bwMode="auto">
          <a:xfrm>
            <a:off x="5183013" y="1278329"/>
            <a:ext cx="3649287" cy="275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To Write A Conclusion | Essay Tigers">
            <a:extLst>
              <a:ext uri="{FF2B5EF4-FFF2-40B4-BE49-F238E27FC236}">
                <a16:creationId xmlns:a16="http://schemas.microsoft.com/office/drawing/2014/main" id="{4211490A-1BD1-66C3-5DA4-CA397F808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30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94828" y="393350"/>
            <a:ext cx="3595282" cy="687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Mission</a:t>
            </a:r>
            <a:endParaRPr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54689" y="1288473"/>
            <a:ext cx="4658382" cy="346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746"/>
              </a:buClr>
              <a:buSzPts val="1800"/>
              <a:buChar char="●"/>
            </a:pPr>
            <a:r>
              <a:rPr lang="en" sz="2200" dirty="0">
                <a:solidFill>
                  <a:srgbClr val="444746"/>
                </a:solidFill>
                <a:highlight>
                  <a:srgbClr val="FFFFFF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Optimize two delivery routes for Rudi's Bakery originating from Colorado Springs.</a:t>
            </a:r>
            <a:endParaRPr sz="2200" dirty="0">
              <a:solidFill>
                <a:srgbClr val="444746"/>
              </a:solidFill>
              <a:highlight>
                <a:srgbClr val="FFFFFF"/>
              </a:highligh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746"/>
              </a:buClr>
              <a:buSzPts val="1800"/>
              <a:buChar char="●"/>
            </a:pPr>
            <a:r>
              <a:rPr lang="en" sz="2200" dirty="0">
                <a:solidFill>
                  <a:srgbClr val="444746"/>
                </a:solidFill>
                <a:highlight>
                  <a:srgbClr val="FFFFFF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Total of 53 stores, including the depot.</a:t>
            </a:r>
            <a:endParaRPr sz="2200" dirty="0">
              <a:solidFill>
                <a:srgbClr val="444746"/>
              </a:solidFill>
              <a:highlight>
                <a:srgbClr val="FFFFFF"/>
              </a:highligh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746"/>
              </a:buClr>
              <a:buSzPts val="1800"/>
              <a:buChar char="●"/>
            </a:pPr>
            <a:r>
              <a:rPr lang="en" sz="2200" dirty="0">
                <a:solidFill>
                  <a:srgbClr val="444746"/>
                </a:solidFill>
                <a:highlight>
                  <a:srgbClr val="FFFFFF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Objective: Segregate stores into two routes.</a:t>
            </a:r>
            <a:endParaRPr sz="2200" dirty="0">
              <a:solidFill>
                <a:srgbClr val="444746"/>
              </a:solidFill>
              <a:highlight>
                <a:srgbClr val="FFFFFF"/>
              </a:highligh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444746"/>
              </a:buClr>
              <a:buSzPts val="1800"/>
              <a:buChar char="●"/>
            </a:pPr>
            <a:r>
              <a:rPr lang="en" sz="2200" dirty="0">
                <a:solidFill>
                  <a:srgbClr val="444746"/>
                </a:solidFill>
                <a:highlight>
                  <a:srgbClr val="FFFFFF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Goals: Maximize service points and reduce delivery time.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74" name="Picture 2" descr="Our Mission Images – Browse 3,675 Stock Photos, Vectors, and ...">
            <a:extLst>
              <a:ext uri="{FF2B5EF4-FFF2-40B4-BE49-F238E27FC236}">
                <a16:creationId xmlns:a16="http://schemas.microsoft.com/office/drawing/2014/main" id="{48709C48-C9C9-C151-2DEB-0880AC2AB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50" y="1617987"/>
            <a:ext cx="4120400" cy="27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03140" y="324196"/>
            <a:ext cx="3944416" cy="723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Literature Survey</a:t>
            </a:r>
            <a:endParaRPr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71" name="Google Shape;71;p15"/>
          <p:cNvGraphicFramePr/>
          <p:nvPr>
            <p:extLst>
              <p:ext uri="{D42A27DB-BD31-4B8C-83A1-F6EECF244321}">
                <p14:modId xmlns:p14="http://schemas.microsoft.com/office/powerpoint/2010/main" val="407109575"/>
              </p:ext>
            </p:extLst>
          </p:nvPr>
        </p:nvGraphicFramePr>
        <p:xfrm>
          <a:off x="671287" y="1352291"/>
          <a:ext cx="7801425" cy="3200190"/>
        </p:xfrm>
        <a:graphic>
          <a:graphicData uri="http://schemas.openxmlformats.org/drawingml/2006/table">
            <a:tbl>
              <a:tblPr>
                <a:noFill/>
                <a:tableStyleId>{21B552BD-DEF1-46A8-A33A-B3AB047B6F2E}</a:tableStyleId>
              </a:tblPr>
              <a:tblGrid>
                <a:gridCol w="189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Sources</a:t>
                      </a:r>
                      <a:endParaRPr sz="18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Optim</a:t>
                      </a:r>
                      <a:r>
                        <a:rPr lang="en" sz="18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. Model</a:t>
                      </a:r>
                      <a:endParaRPr sz="18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Software</a:t>
                      </a:r>
                      <a:endParaRPr sz="18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Relevance</a:t>
                      </a:r>
                      <a:endParaRPr sz="18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Multi-obj VRP</a:t>
                      </a:r>
                      <a:endParaRPr sz="1800" b="0" i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Delivery time</a:t>
                      </a:r>
                      <a:endParaRPr sz="18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sng"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Gurobi Optimizer</a:t>
                      </a:r>
                      <a:endParaRPr sz="1800" b="0" i="0" u="sng">
                        <a:highlight>
                          <a:srgbClr val="FFFF00"/>
                        </a:highlight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Feasible, best</a:t>
                      </a:r>
                      <a:endParaRPr sz="1800" b="0" i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Inventory Mgmt</a:t>
                      </a:r>
                      <a:endParaRPr sz="1800" b="0" i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Dynamic </a:t>
                      </a:r>
                      <a:r>
                        <a:rPr lang="en" sz="18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prgmg</a:t>
                      </a:r>
                      <a:endParaRPr sz="18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Custom-made</a:t>
                      </a:r>
                      <a:endParaRPr sz="18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Needs budget</a:t>
                      </a:r>
                      <a:endParaRPr sz="18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VRP time window</a:t>
                      </a:r>
                      <a:endParaRPr sz="1800" b="0" i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Time constraints</a:t>
                      </a:r>
                      <a:endParaRPr sz="1800" b="0" i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OptaPlanner</a:t>
                      </a:r>
                      <a:endParaRPr sz="18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Infeasible</a:t>
                      </a:r>
                      <a:endParaRPr sz="18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Heuristics v. VRP</a:t>
                      </a:r>
                      <a:endParaRPr sz="1800" b="0" i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Min. transport cost</a:t>
                      </a:r>
                      <a:endParaRPr sz="1800" b="0" i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sng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Excel Solver</a:t>
                      </a:r>
                      <a:endParaRPr sz="1800" b="0" i="0" u="sng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Limited ability</a:t>
                      </a:r>
                      <a:endParaRPr sz="18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Ant Colony Optim</a:t>
                      </a:r>
                      <a:endParaRPr sz="1800" b="0" i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Incr. Cust. Sales</a:t>
                      </a:r>
                      <a:endParaRPr sz="1800" b="0" i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sng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Google API</a:t>
                      </a:r>
                      <a:endParaRPr sz="1800" b="0" i="0" u="sng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Infeasible</a:t>
                      </a:r>
                      <a:endParaRPr sz="18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Grocery LMD</a:t>
                      </a:r>
                      <a:endParaRPr sz="1800" b="0" i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Vehicle capacity</a:t>
                      </a:r>
                      <a:endParaRPr sz="1800" b="0" i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Paragon</a:t>
                      </a:r>
                      <a:endParaRPr sz="1800" b="0" i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Infeasible</a:t>
                      </a:r>
                      <a:endParaRPr sz="18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76963"/>
            <a:ext cx="4792315" cy="718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Software Choices</a:t>
            </a:r>
            <a:endParaRPr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088967"/>
            <a:ext cx="4996216" cy="3777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457200" lvl="0" indent="-347345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Google API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34734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200" dirty="0" err="1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Gurobi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7388" lvl="1" indent="-347663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Premier optimization package, perfect for the task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34734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Google </a:t>
            </a:r>
            <a:r>
              <a:rPr lang="en" sz="2200" dirty="0" err="1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Colabs</a:t>
            </a: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7388" lvl="1" indent="-347663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Eliminates processing needs on local computer through cloud computing options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7388" lvl="1" indent="-347663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Easy to share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122" name="Picture 2" descr="Google Maps JavaScript API With Angular — 10 | by Vinesh | The Jabberjays |  Medium">
            <a:extLst>
              <a:ext uri="{FF2B5EF4-FFF2-40B4-BE49-F238E27FC236}">
                <a16:creationId xmlns:a16="http://schemas.microsoft.com/office/drawing/2014/main" id="{860AA5E3-45DE-3B73-CFFA-0C81967FE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10829" r="9947" b="17091"/>
          <a:stretch/>
        </p:blipFill>
        <p:spPr bwMode="auto">
          <a:xfrm>
            <a:off x="5550356" y="784513"/>
            <a:ext cx="3281944" cy="178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urobi : baobab soluciones">
            <a:extLst>
              <a:ext uri="{FF2B5EF4-FFF2-40B4-BE49-F238E27FC236}">
                <a16:creationId xmlns:a16="http://schemas.microsoft.com/office/drawing/2014/main" id="{4D797DE3-EC05-C969-B7FA-6CE9B829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080" y="3085061"/>
            <a:ext cx="4058920" cy="161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219025" y="187825"/>
            <a:ext cx="6239964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Cleanup and Google API</a:t>
            </a:r>
            <a:endParaRPr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219025" y="943525"/>
            <a:ext cx="4341023" cy="40773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4327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Verified addresses and added Zip Codes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33432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Google Maps API used to populate a time matrix between each address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33432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Added unloading times to each time</a:t>
            </a:r>
            <a:endParaRPr sz="18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33432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Random sample of 20 arcs taken to verify travel times.</a:t>
            </a:r>
            <a:endParaRPr sz="18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33432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Assigned Unique Identifiers to the Addresses </a:t>
            </a:r>
            <a:r>
              <a:rPr lang="en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162" y="1440164"/>
            <a:ext cx="4341023" cy="307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17672" y="274442"/>
            <a:ext cx="2265245" cy="698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Model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Picture 13" descr="A red and white target with a yellow arrow in the center&#10;&#10;Description automatically generated">
            <a:extLst>
              <a:ext uri="{FF2B5EF4-FFF2-40B4-BE49-F238E27FC236}">
                <a16:creationId xmlns:a16="http://schemas.microsoft.com/office/drawing/2014/main" id="{9C51ACFF-8ED8-00D5-6165-855F867A6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207" y="1467164"/>
            <a:ext cx="3848793" cy="3107359"/>
          </a:xfrm>
          <a:prstGeom prst="rect">
            <a:avLst/>
          </a:prstGeom>
        </p:spPr>
      </p:pic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203633" y="1031995"/>
            <a:ext cx="5557088" cy="397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34327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Excel file setup is the backbone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334327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makes a good model?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indent="-334327" algn="just">
              <a:lnSpc>
                <a:spcPct val="100000"/>
              </a:lnSpc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Dynamic, adjustable assumptions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indent="-334327" algn="just">
              <a:lnSpc>
                <a:spcPct val="100000"/>
              </a:lnSpc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Nothing hard coded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indent="-334327" algn="just">
              <a:lnSpc>
                <a:spcPct val="100000"/>
              </a:lnSpc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Easy to interpret</a:t>
            </a:r>
            <a:endParaRPr sz="22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334327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Functionality</a:t>
            </a:r>
          </a:p>
          <a:p>
            <a:pPr lvl="1" indent="-334327" algn="just">
              <a:lnSpc>
                <a:spcPct val="100000"/>
              </a:lnSpc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Smaller learning curve</a:t>
            </a:r>
          </a:p>
          <a:p>
            <a:pPr lvl="1" indent="-334327" algn="just">
              <a:lnSpc>
                <a:spcPct val="100000"/>
              </a:lnSpc>
              <a:buClr>
                <a:schemeClr val="dk1"/>
              </a:buClr>
              <a:buSzPct val="100000"/>
            </a:pPr>
            <a:r>
              <a:rPr lang="en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runs efficiently without requiring extensive processing power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45E83-D3C8-8CB3-E82B-E6D074261398}"/>
              </a:ext>
            </a:extLst>
          </p:cNvPr>
          <p:cNvSpPr txBox="1"/>
          <p:nvPr/>
        </p:nvSpPr>
        <p:spPr>
          <a:xfrm>
            <a:off x="4968974" y="494050"/>
            <a:ext cx="3848794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7938" lvl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Goal : Develop an efficient and easy to use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241025"/>
            <a:ext cx="6388358" cy="693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Clustering and Visual Mapping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997526"/>
            <a:ext cx="8520600" cy="39049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Initial model versions were </a:t>
            </a:r>
            <a:r>
              <a:rPr lang="en" b="1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infeasible</a:t>
            </a:r>
            <a:endParaRPr b="1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800" b="1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Action</a:t>
            </a:r>
            <a:r>
              <a:rPr lang="en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create a dummy data set for development and testing of model</a:t>
            </a:r>
            <a:endParaRPr sz="18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800" b="1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</a:t>
            </a:r>
            <a:r>
              <a:rPr lang="en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Reduce computational load and complexity of </a:t>
            </a:r>
            <a:r>
              <a:rPr lang="en-US" sz="180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model</a:t>
            </a:r>
            <a:endParaRPr lang="en-US" sz="18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Visually Mapped</a:t>
            </a: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Created clusters, combining data points for Castle Rock and Pueblo clusters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marR="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 entry points, clear they would all be visited on same day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marR="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Assigned all data points to one of three groups:</a:t>
            </a:r>
            <a:endParaRPr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North Route and South Route for those that were easily separable</a:t>
            </a:r>
            <a:endParaRPr sz="1800" dirty="0">
              <a:solidFill>
                <a:schemeClr val="dk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800" dirty="0">
                <a:solidFill>
                  <a:schemeClr val="dk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Unassigned for the remaining</a:t>
            </a:r>
            <a:endParaRPr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616036" y="44450"/>
            <a:ext cx="50031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Visual Mapping</a:t>
            </a:r>
            <a:endParaRPr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19" y="180224"/>
            <a:ext cx="1999100" cy="47830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850" y="704223"/>
            <a:ext cx="4347599" cy="4259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A4C403-F00F-F457-E0F2-35F9824DBE33}"/>
              </a:ext>
            </a:extLst>
          </p:cNvPr>
          <p:cNvSpPr/>
          <p:nvPr/>
        </p:nvSpPr>
        <p:spPr>
          <a:xfrm>
            <a:off x="890610" y="1895301"/>
            <a:ext cx="1104445" cy="889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3F1CF0-3C9F-194A-4C04-D42B6D6F96FB}"/>
              </a:ext>
            </a:extLst>
          </p:cNvPr>
          <p:cNvCxnSpPr/>
          <p:nvPr/>
        </p:nvCxnSpPr>
        <p:spPr>
          <a:xfrm flipV="1">
            <a:off x="1878676" y="704223"/>
            <a:ext cx="2480174" cy="119107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FAA8F8-7150-035F-412F-23AEE0CCDADA}"/>
              </a:ext>
            </a:extLst>
          </p:cNvPr>
          <p:cNvCxnSpPr>
            <a:cxnSpLocks/>
          </p:cNvCxnSpPr>
          <p:nvPr/>
        </p:nvCxnSpPr>
        <p:spPr>
          <a:xfrm>
            <a:off x="1876441" y="2784763"/>
            <a:ext cx="2482409" cy="21785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Gurobi </a:t>
            </a:r>
            <a:endParaRPr sz="3900"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 Software: Gurobi solves linear and mixed-integer problems, suited for logistics and transportation.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Integration: 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Offers seamless integration with Python, enabling straightforward problem modeling and solution finding, enhancing its usability.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 Optimization: 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Utilizes advanced algorithms and high-speed computations for route optimization, effectively minimizing travel times or distances under complex constraints, leading to cost savings and enhanced operational performance.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774</Words>
  <Application>Microsoft Macintosh PowerPoint</Application>
  <PresentationFormat>On-screen Show (16:9)</PresentationFormat>
  <Paragraphs>161</Paragraphs>
  <Slides>19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 Light</vt:lpstr>
      <vt:lpstr>Times New Roman</vt:lpstr>
      <vt:lpstr>Simple Light</vt:lpstr>
      <vt:lpstr>RouteMax</vt:lpstr>
      <vt:lpstr>Mission </vt:lpstr>
      <vt:lpstr>Literature Survey</vt:lpstr>
      <vt:lpstr>Software Choices</vt:lpstr>
      <vt:lpstr>Data Cleanup and Google API</vt:lpstr>
      <vt:lpstr>Model</vt:lpstr>
      <vt:lpstr>Clustering and Visual Mapping</vt:lpstr>
      <vt:lpstr>Visual Mapping</vt:lpstr>
      <vt:lpstr>Gurobi </vt:lpstr>
      <vt:lpstr>Set Up for Rudi’s</vt:lpstr>
      <vt:lpstr>Data import/Model Set Up</vt:lpstr>
      <vt:lpstr>Model Core</vt:lpstr>
      <vt:lpstr>Output</vt:lpstr>
      <vt:lpstr>Key Performance Indicators (KPIs)</vt:lpstr>
      <vt:lpstr>Current Vs Achieved</vt:lpstr>
      <vt:lpstr>Model Next Steps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Kirti Vatsh</cp:lastModifiedBy>
  <cp:revision>19</cp:revision>
  <dcterms:modified xsi:type="dcterms:W3CDTF">2024-02-27T23:38:20Z</dcterms:modified>
</cp:coreProperties>
</file>